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6" r:id="rId4"/>
    <p:sldMasterId id="2147483668" r:id="rId5"/>
  </p:sldMasterIdLst>
  <p:notesMasterIdLst>
    <p:notesMasterId r:id="rId27"/>
  </p:notesMasterIdLst>
  <p:sldIdLst>
    <p:sldId id="342" r:id="rId6"/>
    <p:sldId id="359" r:id="rId7"/>
    <p:sldId id="345" r:id="rId8"/>
    <p:sldId id="364" r:id="rId9"/>
    <p:sldId id="349" r:id="rId10"/>
    <p:sldId id="363" r:id="rId11"/>
    <p:sldId id="362" r:id="rId12"/>
    <p:sldId id="356" r:id="rId13"/>
    <p:sldId id="365" r:id="rId14"/>
    <p:sldId id="367" r:id="rId15"/>
    <p:sldId id="355" r:id="rId16"/>
    <p:sldId id="371" r:id="rId17"/>
    <p:sldId id="373" r:id="rId18"/>
    <p:sldId id="374" r:id="rId19"/>
    <p:sldId id="368" r:id="rId20"/>
    <p:sldId id="369" r:id="rId21"/>
    <p:sldId id="370" r:id="rId22"/>
    <p:sldId id="372" r:id="rId23"/>
    <p:sldId id="376" r:id="rId24"/>
    <p:sldId id="375" r:id="rId25"/>
    <p:sldId id="37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3E1"/>
    <a:srgbClr val="EE18C5"/>
    <a:srgbClr val="21A0FF"/>
    <a:srgbClr val="0083E6"/>
    <a:srgbClr val="E6E4E1"/>
    <a:srgbClr val="CD7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F9B7EE-BEB4-A395-D029-DE36A1B0BFA3}" v="344" dt="2021-12-07T02:05:32.273"/>
    <p1510:client id="{2BCB9238-CCCE-4AC9-98DB-8C79E99E554C}" v="105" dt="2021-12-07T14:02:59.694"/>
    <p1510:client id="{460308DB-CC8A-3359-E0F8-9D494A0EEE9B}" v="585" dt="2021-12-07T01:56:57.899"/>
    <p1510:client id="{88F319B4-C0BE-4819-9B06-DC4570838101}" v="910" dt="2021-12-07T15:59:26.717"/>
    <p1510:client id="{96FA1F0A-2207-4653-B0C3-1AD66848541E}" v="36" dt="2021-12-07T15:57:09.498"/>
    <p1510:client id="{C631704D-905A-46FE-8FAF-49A276B3E5C9}" v="1265" dt="2021-12-07T15:57:09.875"/>
    <p1510:client id="{D1FB0AE8-79E4-1A9D-07BE-8F87C50000FC}" v="576" dt="2021-12-06T22:09:18.415"/>
    <p1510:client id="{E237B3FD-242E-4FA8-935C-27B7306007AE}" v="93" dt="2021-12-07T17:05:34.4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Ivo Amaral Lima" userId="S::pedroial@al.insper.edu.br::a3a815f9-239a-4f39-918a-a2de46ace2f7" providerId="AD" clId="Web-{E237B3FD-242E-4FA8-935C-27B7306007AE}"/>
    <pc:docChg chg="modSld">
      <pc:chgData name="Pedro Ivo Amaral Lima" userId="S::pedroial@al.insper.edu.br::a3a815f9-239a-4f39-918a-a2de46ace2f7" providerId="AD" clId="Web-{E237B3FD-242E-4FA8-935C-27B7306007AE}" dt="2021-12-07T17:05:34.424" v="82" actId="20577"/>
      <pc:docMkLst>
        <pc:docMk/>
      </pc:docMkLst>
      <pc:sldChg chg="modSp">
        <pc:chgData name="Pedro Ivo Amaral Lima" userId="S::pedroial@al.insper.edu.br::a3a815f9-239a-4f39-918a-a2de46ace2f7" providerId="AD" clId="Web-{E237B3FD-242E-4FA8-935C-27B7306007AE}" dt="2021-12-07T17:03:09.784" v="7" actId="20577"/>
        <pc:sldMkLst>
          <pc:docMk/>
          <pc:sldMk cId="233149752" sldId="345"/>
        </pc:sldMkLst>
        <pc:spChg chg="mod">
          <ac:chgData name="Pedro Ivo Amaral Lima" userId="S::pedroial@al.insper.edu.br::a3a815f9-239a-4f39-918a-a2de46ace2f7" providerId="AD" clId="Web-{E237B3FD-242E-4FA8-935C-27B7306007AE}" dt="2021-12-07T17:03:09.784" v="7" actId="20577"/>
          <ac:spMkLst>
            <pc:docMk/>
            <pc:sldMk cId="233149752" sldId="345"/>
            <ac:spMk id="9" creationId="{8CBDF23B-B4D3-4CFA-BF4A-2393F4538DE5}"/>
          </ac:spMkLst>
        </pc:spChg>
      </pc:sldChg>
      <pc:sldChg chg="modSp">
        <pc:chgData name="Pedro Ivo Amaral Lima" userId="S::pedroial@al.insper.edu.br::a3a815f9-239a-4f39-918a-a2de46ace2f7" providerId="AD" clId="Web-{E237B3FD-242E-4FA8-935C-27B7306007AE}" dt="2021-12-07T17:05:34.424" v="82" actId="20577"/>
        <pc:sldMkLst>
          <pc:docMk/>
          <pc:sldMk cId="3758971098" sldId="375"/>
        </pc:sldMkLst>
        <pc:spChg chg="mod">
          <ac:chgData name="Pedro Ivo Amaral Lima" userId="S::pedroial@al.insper.edu.br::a3a815f9-239a-4f39-918a-a2de46ace2f7" providerId="AD" clId="Web-{E237B3FD-242E-4FA8-935C-27B7306007AE}" dt="2021-12-07T17:05:34.424" v="82" actId="20577"/>
          <ac:spMkLst>
            <pc:docMk/>
            <pc:sldMk cId="3758971098" sldId="375"/>
            <ac:spMk id="3" creationId="{C29CE23C-31D7-4899-B24F-7E9BB92AAA4C}"/>
          </ac:spMkLst>
        </pc:spChg>
      </pc:sldChg>
    </pc:docChg>
  </pc:docChgLst>
  <pc:docChgLst>
    <pc:chgData name="Usuário Convidado" userId="S::urn:spo:anon#39efda346604dd928fe55180b07e32af5fef91ae9bba1680f176e4b48151bd3a::" providerId="AD" clId="Web-{2BCB9238-CCCE-4AC9-98DB-8C79E99E554C}"/>
    <pc:docChg chg="modSld">
      <pc:chgData name="Usuário Convidado" userId="S::urn:spo:anon#39efda346604dd928fe55180b07e32af5fef91ae9bba1680f176e4b48151bd3a::" providerId="AD" clId="Web-{2BCB9238-CCCE-4AC9-98DB-8C79E99E554C}" dt="2021-12-07T14:02:59.694" v="93" actId="14100"/>
      <pc:docMkLst>
        <pc:docMk/>
      </pc:docMkLst>
      <pc:sldChg chg="addSp modSp">
        <pc:chgData name="Usuário Convidado" userId="S::urn:spo:anon#39efda346604dd928fe55180b07e32af5fef91ae9bba1680f176e4b48151bd3a::" providerId="AD" clId="Web-{2BCB9238-CCCE-4AC9-98DB-8C79E99E554C}" dt="2021-12-07T13:44:01.948" v="69" actId="1076"/>
        <pc:sldMkLst>
          <pc:docMk/>
          <pc:sldMk cId="1558682115" sldId="355"/>
        </pc:sldMkLst>
        <pc:picChg chg="add mod">
          <ac:chgData name="Usuário Convidado" userId="S::urn:spo:anon#39efda346604dd928fe55180b07e32af5fef91ae9bba1680f176e4b48151bd3a::" providerId="AD" clId="Web-{2BCB9238-CCCE-4AC9-98DB-8C79E99E554C}" dt="2021-12-07T13:43:46.885" v="65" actId="1076"/>
          <ac:picMkLst>
            <pc:docMk/>
            <pc:sldMk cId="1558682115" sldId="355"/>
            <ac:picMk id="3" creationId="{51298BBA-3E76-4A48-9303-12700C0767D9}"/>
          </ac:picMkLst>
        </pc:picChg>
        <pc:picChg chg="mod">
          <ac:chgData name="Usuário Convidado" userId="S::urn:spo:anon#39efda346604dd928fe55180b07e32af5fef91ae9bba1680f176e4b48151bd3a::" providerId="AD" clId="Web-{2BCB9238-CCCE-4AC9-98DB-8C79E99E554C}" dt="2021-12-07T13:43:50.041" v="66" actId="1076"/>
          <ac:picMkLst>
            <pc:docMk/>
            <pc:sldMk cId="1558682115" sldId="355"/>
            <ac:picMk id="14" creationId="{15E810AF-4190-45FE-B2C1-230ED6323D81}"/>
          </ac:picMkLst>
        </pc:picChg>
        <pc:picChg chg="mod">
          <ac:chgData name="Usuário Convidado" userId="S::urn:spo:anon#39efda346604dd928fe55180b07e32af5fef91ae9bba1680f176e4b48151bd3a::" providerId="AD" clId="Web-{2BCB9238-CCCE-4AC9-98DB-8C79E99E554C}" dt="2021-12-07T13:44:01.948" v="69" actId="1076"/>
          <ac:picMkLst>
            <pc:docMk/>
            <pc:sldMk cId="1558682115" sldId="355"/>
            <ac:picMk id="16" creationId="{A232943F-69A4-4824-A509-6F5658DB6D6D}"/>
          </ac:picMkLst>
        </pc:picChg>
      </pc:sldChg>
      <pc:sldChg chg="modSp">
        <pc:chgData name="Usuário Convidado" userId="S::urn:spo:anon#39efda346604dd928fe55180b07e32af5fef91ae9bba1680f176e4b48151bd3a::" providerId="AD" clId="Web-{2BCB9238-CCCE-4AC9-98DB-8C79E99E554C}" dt="2021-12-07T13:59:07.551" v="85" actId="20577"/>
        <pc:sldMkLst>
          <pc:docMk/>
          <pc:sldMk cId="4011400357" sldId="356"/>
        </pc:sldMkLst>
        <pc:spChg chg="mod">
          <ac:chgData name="Usuário Convidado" userId="S::urn:spo:anon#39efda346604dd928fe55180b07e32af5fef91ae9bba1680f176e4b48151bd3a::" providerId="AD" clId="Web-{2BCB9238-CCCE-4AC9-98DB-8C79E99E554C}" dt="2021-12-07T13:59:07.551" v="85" actId="20577"/>
          <ac:spMkLst>
            <pc:docMk/>
            <pc:sldMk cId="4011400357" sldId="356"/>
            <ac:spMk id="2" creationId="{B5086D37-683A-4DDD-ADA9-83C10811A1E6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3:10:15.364" v="31" actId="14100"/>
        <pc:sldMkLst>
          <pc:docMk/>
          <pc:sldMk cId="1352327629" sldId="362"/>
        </pc:sldMkLst>
        <pc:spChg chg="mod">
          <ac:chgData name="Usuário Convidado" userId="S::urn:spo:anon#39efda346604dd928fe55180b07e32af5fef91ae9bba1680f176e4b48151bd3a::" providerId="AD" clId="Web-{2BCB9238-CCCE-4AC9-98DB-8C79E99E554C}" dt="2021-12-07T13:10:15.364" v="31" actId="14100"/>
          <ac:spMkLst>
            <pc:docMk/>
            <pc:sldMk cId="1352327629" sldId="362"/>
            <ac:spMk id="2" creationId="{938E2E88-2C5B-4C52-B01C-20F72A97F9C3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3:21:21.840" v="32" actId="14100"/>
        <pc:sldMkLst>
          <pc:docMk/>
          <pc:sldMk cId="2932460037" sldId="363"/>
        </pc:sldMkLst>
        <pc:spChg chg="mod">
          <ac:chgData name="Usuário Convidado" userId="S::urn:spo:anon#39efda346604dd928fe55180b07e32af5fef91ae9bba1680f176e4b48151bd3a::" providerId="AD" clId="Web-{2BCB9238-CCCE-4AC9-98DB-8C79E99E554C}" dt="2021-12-07T13:21:21.840" v="32" actId="14100"/>
          <ac:spMkLst>
            <pc:docMk/>
            <pc:sldMk cId="2932460037" sldId="363"/>
            <ac:spMk id="2" creationId="{87DA24B2-A62A-44CB-ACA3-EEF227DABB4E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4:02:39.382" v="90" actId="20577"/>
        <pc:sldMkLst>
          <pc:docMk/>
          <pc:sldMk cId="323635669" sldId="368"/>
        </pc:sldMkLst>
        <pc:spChg chg="mod">
          <ac:chgData name="Usuário Convidado" userId="S::urn:spo:anon#39efda346604dd928fe55180b07e32af5fef91ae9bba1680f176e4b48151bd3a::" providerId="AD" clId="Web-{2BCB9238-CCCE-4AC9-98DB-8C79E99E554C}" dt="2021-12-07T14:02:39.382" v="90" actId="20577"/>
          <ac:spMkLst>
            <pc:docMk/>
            <pc:sldMk cId="323635669" sldId="368"/>
            <ac:spMk id="2" creationId="{8DA4D2E7-9DBD-49D6-ADE3-E3AC12DFFCF2}"/>
          </ac:spMkLst>
        </pc:spChg>
      </pc:sldChg>
      <pc:sldChg chg="addSp">
        <pc:chgData name="Usuário Convidado" userId="S::urn:spo:anon#39efda346604dd928fe55180b07e32af5fef91ae9bba1680f176e4b48151bd3a::" providerId="AD" clId="Web-{2BCB9238-CCCE-4AC9-98DB-8C79E99E554C}" dt="2021-12-07T14:02:47.413" v="91"/>
        <pc:sldMkLst>
          <pc:docMk/>
          <pc:sldMk cId="1213008434" sldId="369"/>
        </pc:sldMkLst>
        <pc:spChg chg="add">
          <ac:chgData name="Usuário Convidado" userId="S::urn:spo:anon#39efda346604dd928fe55180b07e32af5fef91ae9bba1680f176e4b48151bd3a::" providerId="AD" clId="Web-{2BCB9238-CCCE-4AC9-98DB-8C79E99E554C}" dt="2021-12-07T14:02:47.413" v="91"/>
          <ac:spMkLst>
            <pc:docMk/>
            <pc:sldMk cId="1213008434" sldId="369"/>
            <ac:spMk id="2" creationId="{E6BE41AF-A814-4983-9ED0-B2EBF8E0DD64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4:02:59.694" v="93" actId="14100"/>
        <pc:sldMkLst>
          <pc:docMk/>
          <pc:sldMk cId="1545612493" sldId="370"/>
        </pc:sldMkLst>
        <pc:spChg chg="mod">
          <ac:chgData name="Usuário Convidado" userId="S::urn:spo:anon#39efda346604dd928fe55180b07e32af5fef91ae9bba1680f176e4b48151bd3a::" providerId="AD" clId="Web-{2BCB9238-CCCE-4AC9-98DB-8C79E99E554C}" dt="2021-12-07T14:02:57.085" v="92" actId="1076"/>
          <ac:spMkLst>
            <pc:docMk/>
            <pc:sldMk cId="1545612493" sldId="370"/>
            <ac:spMk id="2" creationId="{01A720E2-A5CD-443F-B181-0CA23AE9B65E}"/>
          </ac:spMkLst>
        </pc:spChg>
        <pc:picChg chg="mod">
          <ac:chgData name="Usuário Convidado" userId="S::urn:spo:anon#39efda346604dd928fe55180b07e32af5fef91ae9bba1680f176e4b48151bd3a::" providerId="AD" clId="Web-{2BCB9238-CCCE-4AC9-98DB-8C79E99E554C}" dt="2021-12-07T14:02:59.694" v="93" actId="14100"/>
          <ac:picMkLst>
            <pc:docMk/>
            <pc:sldMk cId="1545612493" sldId="370"/>
            <ac:picMk id="7" creationId="{E92807AF-025E-4B81-BF35-859640B3F8F4}"/>
          </ac:picMkLst>
        </pc:picChg>
      </pc:sldChg>
      <pc:sldChg chg="modSp">
        <pc:chgData name="Usuário Convidado" userId="S::urn:spo:anon#39efda346604dd928fe55180b07e32af5fef91ae9bba1680f176e4b48151bd3a::" providerId="AD" clId="Web-{2BCB9238-CCCE-4AC9-98DB-8C79E99E554C}" dt="2021-12-07T14:02:19.209" v="87" actId="20577"/>
        <pc:sldMkLst>
          <pc:docMk/>
          <pc:sldMk cId="2465049910" sldId="372"/>
        </pc:sldMkLst>
        <pc:spChg chg="mod">
          <ac:chgData name="Usuário Convidado" userId="S::urn:spo:anon#39efda346604dd928fe55180b07e32af5fef91ae9bba1680f176e4b48151bd3a::" providerId="AD" clId="Web-{2BCB9238-CCCE-4AC9-98DB-8C79E99E554C}" dt="2021-12-07T14:02:19.209" v="87" actId="20577"/>
          <ac:spMkLst>
            <pc:docMk/>
            <pc:sldMk cId="2465049910" sldId="372"/>
            <ac:spMk id="2" creationId="{E1103C85-51AE-4D58-BB65-EB4E019BC4AA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2:15:45.872" v="29" actId="14100"/>
        <pc:sldMkLst>
          <pc:docMk/>
          <pc:sldMk cId="3758971098" sldId="375"/>
        </pc:sldMkLst>
        <pc:spChg chg="mod">
          <ac:chgData name="Usuário Convidado" userId="S::urn:spo:anon#39efda346604dd928fe55180b07e32af5fef91ae9bba1680f176e4b48151bd3a::" providerId="AD" clId="Web-{2BCB9238-CCCE-4AC9-98DB-8C79E99E554C}" dt="2021-12-07T12:15:45.872" v="29" actId="14100"/>
          <ac:spMkLst>
            <pc:docMk/>
            <pc:sldMk cId="3758971098" sldId="375"/>
            <ac:spMk id="3" creationId="{C29CE23C-31D7-4899-B24F-7E9BB92AAA4C}"/>
          </ac:spMkLst>
        </pc:spChg>
      </pc:sldChg>
      <pc:sldChg chg="modSp">
        <pc:chgData name="Usuário Convidado" userId="S::urn:spo:anon#39efda346604dd928fe55180b07e32af5fef91ae9bba1680f176e4b48151bd3a::" providerId="AD" clId="Web-{2BCB9238-CCCE-4AC9-98DB-8C79E99E554C}" dt="2021-12-07T13:22:00.949" v="33" actId="14100"/>
        <pc:sldMkLst>
          <pc:docMk/>
          <pc:sldMk cId="927966753" sldId="376"/>
        </pc:sldMkLst>
        <pc:spChg chg="mod">
          <ac:chgData name="Usuário Convidado" userId="S::urn:spo:anon#39efda346604dd928fe55180b07e32af5fef91ae9bba1680f176e4b48151bd3a::" providerId="AD" clId="Web-{2BCB9238-CCCE-4AC9-98DB-8C79E99E554C}" dt="2021-12-07T13:22:00.949" v="33" actId="14100"/>
          <ac:spMkLst>
            <pc:docMk/>
            <pc:sldMk cId="927966753" sldId="376"/>
            <ac:spMk id="2" creationId="{E8B162A2-90F8-4D84-81F0-0A4DD25002BC}"/>
          </ac:spMkLst>
        </pc:spChg>
      </pc:sldChg>
    </pc:docChg>
  </pc:docChgLst>
  <pc:docChgLst>
    <pc:chgData name="Fernando Campos Kaizer" userId="373f8b7d-e086-4581-8779-d633fcaa7a37" providerId="ADAL" clId="{88F319B4-C0BE-4819-9B06-DC4570838101}"/>
    <pc:docChg chg="undo custSel addSld delSld modSld sldOrd">
      <pc:chgData name="Fernando Campos Kaizer" userId="373f8b7d-e086-4581-8779-d633fcaa7a37" providerId="ADAL" clId="{88F319B4-C0BE-4819-9B06-DC4570838101}" dt="2021-12-07T15:59:26.717" v="912"/>
      <pc:docMkLst>
        <pc:docMk/>
      </pc:docMkLst>
      <pc:sldChg chg="ord">
        <pc:chgData name="Fernando Campos Kaizer" userId="373f8b7d-e086-4581-8779-d633fcaa7a37" providerId="ADAL" clId="{88F319B4-C0BE-4819-9B06-DC4570838101}" dt="2021-12-07T02:07:01.114" v="753"/>
        <pc:sldMkLst>
          <pc:docMk/>
          <pc:sldMk cId="773483232" sldId="349"/>
        </pc:sldMkLst>
      </pc:sldChg>
      <pc:sldChg chg="modSp mod modAnim">
        <pc:chgData name="Fernando Campos Kaizer" userId="373f8b7d-e086-4581-8779-d633fcaa7a37" providerId="ADAL" clId="{88F319B4-C0BE-4819-9B06-DC4570838101}" dt="2021-12-07T15:59:26.717" v="912"/>
        <pc:sldMkLst>
          <pc:docMk/>
          <pc:sldMk cId="1558682115" sldId="355"/>
        </pc:sldMkLst>
        <pc:picChg chg="mod ord">
          <ac:chgData name="Fernando Campos Kaizer" userId="373f8b7d-e086-4581-8779-d633fcaa7a37" providerId="ADAL" clId="{88F319B4-C0BE-4819-9B06-DC4570838101}" dt="2021-12-07T13:42:14.674" v="844" actId="167"/>
          <ac:picMkLst>
            <pc:docMk/>
            <pc:sldMk cId="1558682115" sldId="355"/>
            <ac:picMk id="3" creationId="{51298BBA-3E76-4A48-9303-12700C0767D9}"/>
          </ac:picMkLst>
        </pc:picChg>
        <pc:picChg chg="ord">
          <ac:chgData name="Fernando Campos Kaizer" userId="373f8b7d-e086-4581-8779-d633fcaa7a37" providerId="ADAL" clId="{88F319B4-C0BE-4819-9B06-DC4570838101}" dt="2021-12-07T15:59:10.555" v="910" actId="167"/>
          <ac:picMkLst>
            <pc:docMk/>
            <pc:sldMk cId="1558682115" sldId="355"/>
            <ac:picMk id="5" creationId="{2DB86A13-7E48-4012-A48B-2D6F37340EF7}"/>
          </ac:picMkLst>
        </pc:picChg>
        <pc:picChg chg="mod ord">
          <ac:chgData name="Fernando Campos Kaizer" userId="373f8b7d-e086-4581-8779-d633fcaa7a37" providerId="ADAL" clId="{88F319B4-C0BE-4819-9B06-DC4570838101}" dt="2021-12-07T15:58:54.284" v="909" actId="167"/>
          <ac:picMkLst>
            <pc:docMk/>
            <pc:sldMk cId="1558682115" sldId="355"/>
            <ac:picMk id="14" creationId="{15E810AF-4190-45FE-B2C1-230ED6323D81}"/>
          </ac:picMkLst>
        </pc:picChg>
        <pc:picChg chg="mod ord">
          <ac:chgData name="Fernando Campos Kaizer" userId="373f8b7d-e086-4581-8779-d633fcaa7a37" providerId="ADAL" clId="{88F319B4-C0BE-4819-9B06-DC4570838101}" dt="2021-12-07T13:43:22.051" v="845" actId="167"/>
          <ac:picMkLst>
            <pc:docMk/>
            <pc:sldMk cId="1558682115" sldId="355"/>
            <ac:picMk id="16" creationId="{A232943F-69A4-4824-A509-6F5658DB6D6D}"/>
          </ac:picMkLst>
        </pc:picChg>
      </pc:sldChg>
      <pc:sldChg chg="delSp modSp mod">
        <pc:chgData name="Fernando Campos Kaizer" userId="373f8b7d-e086-4581-8779-d633fcaa7a37" providerId="ADAL" clId="{88F319B4-C0BE-4819-9B06-DC4570838101}" dt="2021-12-06T22:44:34.725" v="183" actId="20577"/>
        <pc:sldMkLst>
          <pc:docMk/>
          <pc:sldMk cId="4011400357" sldId="356"/>
        </pc:sldMkLst>
        <pc:spChg chg="mod">
          <ac:chgData name="Fernando Campos Kaizer" userId="373f8b7d-e086-4581-8779-d633fcaa7a37" providerId="ADAL" clId="{88F319B4-C0BE-4819-9B06-DC4570838101}" dt="2021-12-06T22:34:19.163" v="86" actId="20577"/>
          <ac:spMkLst>
            <pc:docMk/>
            <pc:sldMk cId="4011400357" sldId="356"/>
            <ac:spMk id="2" creationId="{B5086D37-683A-4DDD-ADA9-83C10811A1E6}"/>
          </ac:spMkLst>
        </pc:spChg>
        <pc:spChg chg="del">
          <ac:chgData name="Fernando Campos Kaizer" userId="373f8b7d-e086-4581-8779-d633fcaa7a37" providerId="ADAL" clId="{88F319B4-C0BE-4819-9B06-DC4570838101}" dt="2021-12-06T22:34:28.071" v="87" actId="478"/>
          <ac:spMkLst>
            <pc:docMk/>
            <pc:sldMk cId="4011400357" sldId="356"/>
            <ac:spMk id="5" creationId="{315FE662-A1A2-4143-B86B-C9A4B7E9B91B}"/>
          </ac:spMkLst>
        </pc:spChg>
        <pc:spChg chg="mod">
          <ac:chgData name="Fernando Campos Kaizer" userId="373f8b7d-e086-4581-8779-d633fcaa7a37" providerId="ADAL" clId="{88F319B4-C0BE-4819-9B06-DC4570838101}" dt="2021-12-06T22:44:34.725" v="183" actId="20577"/>
          <ac:spMkLst>
            <pc:docMk/>
            <pc:sldMk cId="4011400357" sldId="356"/>
            <ac:spMk id="7" creationId="{53513564-BAFC-48F0-8B64-901D381DB6DC}"/>
          </ac:spMkLst>
        </pc:spChg>
      </pc:sldChg>
      <pc:sldChg chg="delSp del mod">
        <pc:chgData name="Fernando Campos Kaizer" userId="373f8b7d-e086-4581-8779-d633fcaa7a37" providerId="ADAL" clId="{88F319B4-C0BE-4819-9B06-DC4570838101}" dt="2021-12-06T22:34:05.357" v="70" actId="47"/>
        <pc:sldMkLst>
          <pc:docMk/>
          <pc:sldMk cId="1896251520" sldId="357"/>
        </pc:sldMkLst>
        <pc:spChg chg="del">
          <ac:chgData name="Fernando Campos Kaizer" userId="373f8b7d-e086-4581-8779-d633fcaa7a37" providerId="ADAL" clId="{88F319B4-C0BE-4819-9B06-DC4570838101}" dt="2021-12-06T22:33:47.798" v="69" actId="478"/>
          <ac:spMkLst>
            <pc:docMk/>
            <pc:sldMk cId="1896251520" sldId="357"/>
            <ac:spMk id="5" creationId="{315FE662-A1A2-4143-B86B-C9A4B7E9B91B}"/>
          </ac:spMkLst>
        </pc:spChg>
      </pc:sldChg>
      <pc:sldChg chg="delSp modSp del mod">
        <pc:chgData name="Fernando Campos Kaizer" userId="373f8b7d-e086-4581-8779-d633fcaa7a37" providerId="ADAL" clId="{88F319B4-C0BE-4819-9B06-DC4570838101}" dt="2021-12-07T14:00:15.596" v="872" actId="47"/>
        <pc:sldMkLst>
          <pc:docMk/>
          <pc:sldMk cId="3337443074" sldId="358"/>
        </pc:sldMkLst>
        <pc:spChg chg="mod">
          <ac:chgData name="Fernando Campos Kaizer" userId="373f8b7d-e086-4581-8779-d633fcaa7a37" providerId="ADAL" clId="{88F319B4-C0BE-4819-9B06-DC4570838101}" dt="2021-12-07T13:58:08.017" v="871" actId="20577"/>
          <ac:spMkLst>
            <pc:docMk/>
            <pc:sldMk cId="3337443074" sldId="358"/>
            <ac:spMk id="2" creationId="{B5086D37-683A-4DDD-ADA9-83C10811A1E6}"/>
          </ac:spMkLst>
        </pc:spChg>
        <pc:spChg chg="del">
          <ac:chgData name="Fernando Campos Kaizer" userId="373f8b7d-e086-4581-8779-d633fcaa7a37" providerId="ADAL" clId="{88F319B4-C0BE-4819-9B06-DC4570838101}" dt="2021-12-06T22:13:13.373" v="0" actId="478"/>
          <ac:spMkLst>
            <pc:docMk/>
            <pc:sldMk cId="3337443074" sldId="358"/>
            <ac:spMk id="5" creationId="{315FE662-A1A2-4143-B86B-C9A4B7E9B91B}"/>
          </ac:spMkLst>
        </pc:spChg>
        <pc:spChg chg="mod">
          <ac:chgData name="Fernando Campos Kaizer" userId="373f8b7d-e086-4581-8779-d633fcaa7a37" providerId="ADAL" clId="{88F319B4-C0BE-4819-9B06-DC4570838101}" dt="2021-12-06T22:33:38.942" v="68" actId="1076"/>
          <ac:spMkLst>
            <pc:docMk/>
            <pc:sldMk cId="3337443074" sldId="358"/>
            <ac:spMk id="7" creationId="{53513564-BAFC-48F0-8B64-901D381DB6DC}"/>
          </ac:spMkLst>
        </pc:spChg>
      </pc:sldChg>
      <pc:sldChg chg="ord">
        <pc:chgData name="Fernando Campos Kaizer" userId="373f8b7d-e086-4581-8779-d633fcaa7a37" providerId="ADAL" clId="{88F319B4-C0BE-4819-9B06-DC4570838101}" dt="2021-12-06T23:58:53.339" v="526"/>
        <pc:sldMkLst>
          <pc:docMk/>
          <pc:sldMk cId="1745592479" sldId="359"/>
        </pc:sldMkLst>
      </pc:sldChg>
      <pc:sldChg chg="addSp delSp modSp new mod ord modNotesTx">
        <pc:chgData name="Fernando Campos Kaizer" userId="373f8b7d-e086-4581-8779-d633fcaa7a37" providerId="ADAL" clId="{88F319B4-C0BE-4819-9B06-DC4570838101}" dt="2021-12-07T13:25:42.310" v="802" actId="20577"/>
        <pc:sldMkLst>
          <pc:docMk/>
          <pc:sldMk cId="1352327629" sldId="362"/>
        </pc:sldMkLst>
        <pc:spChg chg="mod">
          <ac:chgData name="Fernando Campos Kaizer" userId="373f8b7d-e086-4581-8779-d633fcaa7a37" providerId="ADAL" clId="{88F319B4-C0BE-4819-9B06-DC4570838101}" dt="2021-12-06T23:59:06.658" v="539" actId="20577"/>
          <ac:spMkLst>
            <pc:docMk/>
            <pc:sldMk cId="1352327629" sldId="362"/>
            <ac:spMk id="2" creationId="{938E2E88-2C5B-4C52-B01C-20F72A97F9C3}"/>
          </ac:spMkLst>
        </pc:spChg>
        <pc:spChg chg="del mod">
          <ac:chgData name="Fernando Campos Kaizer" userId="373f8b7d-e086-4581-8779-d633fcaa7a37" providerId="ADAL" clId="{88F319B4-C0BE-4819-9B06-DC4570838101}" dt="2021-12-07T01:56:32.383" v="717" actId="478"/>
          <ac:spMkLst>
            <pc:docMk/>
            <pc:sldMk cId="1352327629" sldId="362"/>
            <ac:spMk id="3" creationId="{5BBA11C1-91F5-47A1-8D2D-D6C0E50C3016}"/>
          </ac:spMkLst>
        </pc:spChg>
        <pc:spChg chg="del mod">
          <ac:chgData name="Fernando Campos Kaizer" userId="373f8b7d-e086-4581-8779-d633fcaa7a37" providerId="ADAL" clId="{88F319B4-C0BE-4819-9B06-DC4570838101}" dt="2021-12-06T22:45:55.338" v="205" actId="478"/>
          <ac:spMkLst>
            <pc:docMk/>
            <pc:sldMk cId="1352327629" sldId="362"/>
            <ac:spMk id="3" creationId="{7D30A132-8F6A-419C-9AA4-318CCFDCF558}"/>
          </ac:spMkLst>
        </pc:spChg>
        <pc:spChg chg="del">
          <ac:chgData name="Fernando Campos Kaizer" userId="373f8b7d-e086-4581-8779-d633fcaa7a37" providerId="ADAL" clId="{88F319B4-C0BE-4819-9B06-DC4570838101}" dt="2021-12-06T23:07:58.173" v="519" actId="478"/>
          <ac:spMkLst>
            <pc:docMk/>
            <pc:sldMk cId="1352327629" sldId="362"/>
            <ac:spMk id="4" creationId="{6AA22460-6F08-4FE8-9E48-AE2B7D21C02B}"/>
          </ac:spMkLst>
        </pc:spChg>
        <pc:spChg chg="del">
          <ac:chgData name="Fernando Campos Kaizer" userId="373f8b7d-e086-4581-8779-d633fcaa7a37" providerId="ADAL" clId="{88F319B4-C0BE-4819-9B06-DC4570838101}" dt="2021-12-06T23:08:00.210" v="520" actId="478"/>
          <ac:spMkLst>
            <pc:docMk/>
            <pc:sldMk cId="1352327629" sldId="362"/>
            <ac:spMk id="5" creationId="{2BB546C2-7B20-4108-A888-20BD14A3E673}"/>
          </ac:spMkLst>
        </pc:spChg>
        <pc:spChg chg="add mod">
          <ac:chgData name="Fernando Campos Kaizer" userId="373f8b7d-e086-4581-8779-d633fcaa7a37" providerId="ADAL" clId="{88F319B4-C0BE-4819-9B06-DC4570838101}" dt="2021-12-07T13:25:42.310" v="802" actId="20577"/>
          <ac:spMkLst>
            <pc:docMk/>
            <pc:sldMk cId="1352327629" sldId="362"/>
            <ac:spMk id="7" creationId="{EBF58792-202C-4048-9B72-B2FA620125C4}"/>
          </ac:spMkLst>
        </pc:spChg>
        <pc:spChg chg="add del mod">
          <ac:chgData name="Fernando Campos Kaizer" userId="373f8b7d-e086-4581-8779-d633fcaa7a37" providerId="ADAL" clId="{88F319B4-C0BE-4819-9B06-DC4570838101}" dt="2021-12-06T22:47:16.605" v="222" actId="478"/>
          <ac:spMkLst>
            <pc:docMk/>
            <pc:sldMk cId="1352327629" sldId="362"/>
            <ac:spMk id="8" creationId="{267FA677-4B8A-4F21-88D1-2B30A8A09281}"/>
          </ac:spMkLst>
        </pc:spChg>
      </pc:sldChg>
      <pc:sldChg chg="delSp mod">
        <pc:chgData name="Fernando Campos Kaizer" userId="373f8b7d-e086-4581-8779-d633fcaa7a37" providerId="ADAL" clId="{88F319B4-C0BE-4819-9B06-DC4570838101}" dt="2021-12-07T00:28:02.219" v="561" actId="478"/>
        <pc:sldMkLst>
          <pc:docMk/>
          <pc:sldMk cId="2932460037" sldId="363"/>
        </pc:sldMkLst>
        <pc:spChg chg="del">
          <ac:chgData name="Fernando Campos Kaizer" userId="373f8b7d-e086-4581-8779-d633fcaa7a37" providerId="ADAL" clId="{88F319B4-C0BE-4819-9B06-DC4570838101}" dt="2021-12-07T00:28:02.219" v="561" actId="478"/>
          <ac:spMkLst>
            <pc:docMk/>
            <pc:sldMk cId="2932460037" sldId="363"/>
            <ac:spMk id="4" creationId="{4B26F1C5-EB5C-4980-8A3C-870B8A0B661E}"/>
          </ac:spMkLst>
        </pc:spChg>
        <pc:spChg chg="del">
          <ac:chgData name="Fernando Campos Kaizer" userId="373f8b7d-e086-4581-8779-d633fcaa7a37" providerId="ADAL" clId="{88F319B4-C0BE-4819-9B06-DC4570838101}" dt="2021-12-07T00:27:59.491" v="560" actId="478"/>
          <ac:spMkLst>
            <pc:docMk/>
            <pc:sldMk cId="2932460037" sldId="363"/>
            <ac:spMk id="5" creationId="{06034411-650C-4547-8C9B-602B4AE4658D}"/>
          </ac:spMkLst>
        </pc:spChg>
      </pc:sldChg>
      <pc:sldChg chg="delSp modSp mod">
        <pc:chgData name="Fernando Campos Kaizer" userId="373f8b7d-e086-4581-8779-d633fcaa7a37" providerId="ADAL" clId="{88F319B4-C0BE-4819-9B06-DC4570838101}" dt="2021-12-07T00:44:16.436" v="564" actId="478"/>
        <pc:sldMkLst>
          <pc:docMk/>
          <pc:sldMk cId="2225006510" sldId="364"/>
        </pc:sldMkLst>
        <pc:spChg chg="del">
          <ac:chgData name="Fernando Campos Kaizer" userId="373f8b7d-e086-4581-8779-d633fcaa7a37" providerId="ADAL" clId="{88F319B4-C0BE-4819-9B06-DC4570838101}" dt="2021-12-07T00:44:16.436" v="564" actId="478"/>
          <ac:spMkLst>
            <pc:docMk/>
            <pc:sldMk cId="2225006510" sldId="364"/>
            <ac:spMk id="4" creationId="{DD9C1830-B870-4232-B902-FB4E19DE100C}"/>
          </ac:spMkLst>
        </pc:spChg>
        <pc:spChg chg="del mod">
          <ac:chgData name="Fernando Campos Kaizer" userId="373f8b7d-e086-4581-8779-d633fcaa7a37" providerId="ADAL" clId="{88F319B4-C0BE-4819-9B06-DC4570838101}" dt="2021-12-07T00:44:13.844" v="563" actId="478"/>
          <ac:spMkLst>
            <pc:docMk/>
            <pc:sldMk cId="2225006510" sldId="364"/>
            <ac:spMk id="5" creationId="{3DFA76CB-9E50-4F5A-8EA5-597664A1DC95}"/>
          </ac:spMkLst>
        </pc:spChg>
      </pc:sldChg>
      <pc:sldChg chg="delSp mod">
        <pc:chgData name="Fernando Campos Kaizer" userId="373f8b7d-e086-4581-8779-d633fcaa7a37" providerId="ADAL" clId="{88F319B4-C0BE-4819-9B06-DC4570838101}" dt="2021-12-07T00:27:44.305" v="559" actId="478"/>
        <pc:sldMkLst>
          <pc:docMk/>
          <pc:sldMk cId="139234248" sldId="365"/>
        </pc:sldMkLst>
        <pc:spChg chg="del">
          <ac:chgData name="Fernando Campos Kaizer" userId="373f8b7d-e086-4581-8779-d633fcaa7a37" providerId="ADAL" clId="{88F319B4-C0BE-4819-9B06-DC4570838101}" dt="2021-12-07T00:27:44.305" v="559" actId="478"/>
          <ac:spMkLst>
            <pc:docMk/>
            <pc:sldMk cId="139234248" sldId="365"/>
            <ac:spMk id="4" creationId="{E0F2C461-A632-4259-B733-4FF02EF9FC03}"/>
          </ac:spMkLst>
        </pc:spChg>
        <pc:spChg chg="del">
          <ac:chgData name="Fernando Campos Kaizer" userId="373f8b7d-e086-4581-8779-d633fcaa7a37" providerId="ADAL" clId="{88F319B4-C0BE-4819-9B06-DC4570838101}" dt="2021-12-07T00:27:40.022" v="558" actId="478"/>
          <ac:spMkLst>
            <pc:docMk/>
            <pc:sldMk cId="139234248" sldId="365"/>
            <ac:spMk id="5" creationId="{D84D8EF6-5891-4C3D-818E-CE5B7410AD63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14:57.658" v="652" actId="478"/>
        <pc:sldMkLst>
          <pc:docMk/>
          <pc:sldMk cId="2881850238" sldId="366"/>
        </pc:sldMkLst>
        <pc:spChg chg="del">
          <ac:chgData name="Fernando Campos Kaizer" userId="373f8b7d-e086-4581-8779-d633fcaa7a37" providerId="ADAL" clId="{88F319B4-C0BE-4819-9B06-DC4570838101}" dt="2021-12-07T01:14:57.658" v="652" actId="478"/>
          <ac:spMkLst>
            <pc:docMk/>
            <pc:sldMk cId="2881850238" sldId="366"/>
            <ac:spMk id="4" creationId="{2EC4BA42-6836-4F5E-B2BB-5374E767FC3B}"/>
          </ac:spMkLst>
        </pc:spChg>
        <pc:spChg chg="del">
          <ac:chgData name="Fernando Campos Kaizer" userId="373f8b7d-e086-4581-8779-d633fcaa7a37" providerId="ADAL" clId="{88F319B4-C0BE-4819-9B06-DC4570838101}" dt="2021-12-07T01:14:54.458" v="651" actId="478"/>
          <ac:spMkLst>
            <pc:docMk/>
            <pc:sldMk cId="2881850238" sldId="366"/>
            <ac:spMk id="5" creationId="{1CEF0DED-DCA7-47CF-9044-95952B40D72A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14:48.568" v="650" actId="478"/>
        <pc:sldMkLst>
          <pc:docMk/>
          <pc:sldMk cId="2316959247" sldId="367"/>
        </pc:sldMkLst>
        <pc:spChg chg="del">
          <ac:chgData name="Fernando Campos Kaizer" userId="373f8b7d-e086-4581-8779-d633fcaa7a37" providerId="ADAL" clId="{88F319B4-C0BE-4819-9B06-DC4570838101}" dt="2021-12-07T01:14:48.568" v="650" actId="478"/>
          <ac:spMkLst>
            <pc:docMk/>
            <pc:sldMk cId="2316959247" sldId="367"/>
            <ac:spMk id="4" creationId="{148D07BC-9F0D-4DC8-8121-A7116F1A87AA}"/>
          </ac:spMkLst>
        </pc:spChg>
        <pc:spChg chg="del">
          <ac:chgData name="Fernando Campos Kaizer" userId="373f8b7d-e086-4581-8779-d633fcaa7a37" providerId="ADAL" clId="{88F319B4-C0BE-4819-9B06-DC4570838101}" dt="2021-12-07T01:14:45.101" v="649" actId="478"/>
          <ac:spMkLst>
            <pc:docMk/>
            <pc:sldMk cId="2316959247" sldId="367"/>
            <ac:spMk id="5" creationId="{9CF6BCF0-893C-40D5-96C6-16961A8359BB}"/>
          </ac:spMkLst>
        </pc:spChg>
      </pc:sldChg>
      <pc:sldChg chg="delSp mod ord">
        <pc:chgData name="Fernando Campos Kaizer" userId="373f8b7d-e086-4581-8779-d633fcaa7a37" providerId="ADAL" clId="{88F319B4-C0BE-4819-9B06-DC4570838101}" dt="2021-12-07T02:04:13.206" v="749"/>
        <pc:sldMkLst>
          <pc:docMk/>
          <pc:sldMk cId="323635669" sldId="368"/>
        </pc:sldMkLst>
        <pc:spChg chg="del">
          <ac:chgData name="Fernando Campos Kaizer" userId="373f8b7d-e086-4581-8779-d633fcaa7a37" providerId="ADAL" clId="{88F319B4-C0BE-4819-9B06-DC4570838101}" dt="2021-12-07T01:31:26.490" v="707" actId="478"/>
          <ac:spMkLst>
            <pc:docMk/>
            <pc:sldMk cId="323635669" sldId="368"/>
            <ac:spMk id="4" creationId="{FCBC6468-C68E-4B3D-9D6A-4F7173DE2AAE}"/>
          </ac:spMkLst>
        </pc:spChg>
        <pc:spChg chg="del">
          <ac:chgData name="Fernando Campos Kaizer" userId="373f8b7d-e086-4581-8779-d633fcaa7a37" providerId="ADAL" clId="{88F319B4-C0BE-4819-9B06-DC4570838101}" dt="2021-12-07T01:31:24.211" v="706" actId="478"/>
          <ac:spMkLst>
            <pc:docMk/>
            <pc:sldMk cId="323635669" sldId="368"/>
            <ac:spMk id="5" creationId="{067CF5E1-7EFB-4D53-AB9B-0301CA9E85A4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1:19.592" v="705" actId="478"/>
        <pc:sldMkLst>
          <pc:docMk/>
          <pc:sldMk cId="1213008434" sldId="369"/>
        </pc:sldMkLst>
        <pc:spChg chg="del">
          <ac:chgData name="Fernando Campos Kaizer" userId="373f8b7d-e086-4581-8779-d633fcaa7a37" providerId="ADAL" clId="{88F319B4-C0BE-4819-9B06-DC4570838101}" dt="2021-12-07T01:31:19.592" v="705" actId="478"/>
          <ac:spMkLst>
            <pc:docMk/>
            <pc:sldMk cId="1213008434" sldId="369"/>
            <ac:spMk id="4" creationId="{B09BC8C3-2E12-4BFA-969D-3312B197891B}"/>
          </ac:spMkLst>
        </pc:spChg>
        <pc:spChg chg="del">
          <ac:chgData name="Fernando Campos Kaizer" userId="373f8b7d-e086-4581-8779-d633fcaa7a37" providerId="ADAL" clId="{88F319B4-C0BE-4819-9B06-DC4570838101}" dt="2021-12-07T01:31:17.072" v="704" actId="478"/>
          <ac:spMkLst>
            <pc:docMk/>
            <pc:sldMk cId="1213008434" sldId="369"/>
            <ac:spMk id="5" creationId="{CBE02B6A-8E9E-48B7-B61F-C33ABA974992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1:12.640" v="703" actId="478"/>
        <pc:sldMkLst>
          <pc:docMk/>
          <pc:sldMk cId="1545612493" sldId="370"/>
        </pc:sldMkLst>
        <pc:spChg chg="del">
          <ac:chgData name="Fernando Campos Kaizer" userId="373f8b7d-e086-4581-8779-d633fcaa7a37" providerId="ADAL" clId="{88F319B4-C0BE-4819-9B06-DC4570838101}" dt="2021-12-07T01:31:12.640" v="703" actId="478"/>
          <ac:spMkLst>
            <pc:docMk/>
            <pc:sldMk cId="1545612493" sldId="370"/>
            <ac:spMk id="4" creationId="{A65F26AB-B6FA-4436-99CA-D3247B46C86A}"/>
          </ac:spMkLst>
        </pc:spChg>
        <pc:spChg chg="del">
          <ac:chgData name="Fernando Campos Kaizer" userId="373f8b7d-e086-4581-8779-d633fcaa7a37" providerId="ADAL" clId="{88F319B4-C0BE-4819-9B06-DC4570838101}" dt="2021-12-07T01:31:10.685" v="702" actId="478"/>
          <ac:spMkLst>
            <pc:docMk/>
            <pc:sldMk cId="1545612493" sldId="370"/>
            <ac:spMk id="5" creationId="{3BC9E555-47F9-4914-90E0-F1B49146F771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2:16.002" v="713" actId="478"/>
        <pc:sldMkLst>
          <pc:docMk/>
          <pc:sldMk cId="2390212632" sldId="371"/>
        </pc:sldMkLst>
        <pc:spChg chg="del">
          <ac:chgData name="Fernando Campos Kaizer" userId="373f8b7d-e086-4581-8779-d633fcaa7a37" providerId="ADAL" clId="{88F319B4-C0BE-4819-9B06-DC4570838101}" dt="2021-12-07T01:32:16.002" v="713" actId="478"/>
          <ac:spMkLst>
            <pc:docMk/>
            <pc:sldMk cId="2390212632" sldId="371"/>
            <ac:spMk id="4" creationId="{E1F3B680-A185-4503-847E-656584A9D82C}"/>
          </ac:spMkLst>
        </pc:spChg>
        <pc:spChg chg="del">
          <ac:chgData name="Fernando Campos Kaizer" userId="373f8b7d-e086-4581-8779-d633fcaa7a37" providerId="ADAL" clId="{88F319B4-C0BE-4819-9B06-DC4570838101}" dt="2021-12-07T01:32:13.648" v="712" actId="478"/>
          <ac:spMkLst>
            <pc:docMk/>
            <pc:sldMk cId="2390212632" sldId="371"/>
            <ac:spMk id="5" creationId="{C5E0818C-A427-4361-9F42-95E4B11A0411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1:05.310" v="701" actId="478"/>
        <pc:sldMkLst>
          <pc:docMk/>
          <pc:sldMk cId="2465049910" sldId="372"/>
        </pc:sldMkLst>
        <pc:spChg chg="del">
          <ac:chgData name="Fernando Campos Kaizer" userId="373f8b7d-e086-4581-8779-d633fcaa7a37" providerId="ADAL" clId="{88F319B4-C0BE-4819-9B06-DC4570838101}" dt="2021-12-07T01:31:05.310" v="701" actId="478"/>
          <ac:spMkLst>
            <pc:docMk/>
            <pc:sldMk cId="2465049910" sldId="372"/>
            <ac:spMk id="4" creationId="{8702535F-863E-4BEC-B4FF-52FFE2B1936F}"/>
          </ac:spMkLst>
        </pc:spChg>
        <pc:spChg chg="del">
          <ac:chgData name="Fernando Campos Kaizer" userId="373f8b7d-e086-4581-8779-d633fcaa7a37" providerId="ADAL" clId="{88F319B4-C0BE-4819-9B06-DC4570838101}" dt="2021-12-07T01:31:02.235" v="700" actId="478"/>
          <ac:spMkLst>
            <pc:docMk/>
            <pc:sldMk cId="2465049910" sldId="372"/>
            <ac:spMk id="5" creationId="{CD8F664B-3408-4BE7-AAA4-0A395657B788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2:09.021" v="711" actId="478"/>
        <pc:sldMkLst>
          <pc:docMk/>
          <pc:sldMk cId="2823179967" sldId="373"/>
        </pc:sldMkLst>
        <pc:spChg chg="del">
          <ac:chgData name="Fernando Campos Kaizer" userId="373f8b7d-e086-4581-8779-d633fcaa7a37" providerId="ADAL" clId="{88F319B4-C0BE-4819-9B06-DC4570838101}" dt="2021-12-07T01:32:09.021" v="711" actId="478"/>
          <ac:spMkLst>
            <pc:docMk/>
            <pc:sldMk cId="2823179967" sldId="373"/>
            <ac:spMk id="4" creationId="{7509C9EE-2D29-4A38-8C9D-6A8CA86FF033}"/>
          </ac:spMkLst>
        </pc:spChg>
        <pc:spChg chg="del">
          <ac:chgData name="Fernando Campos Kaizer" userId="373f8b7d-e086-4581-8779-d633fcaa7a37" providerId="ADAL" clId="{88F319B4-C0BE-4819-9B06-DC4570838101}" dt="2021-12-07T01:32:06.329" v="710" actId="478"/>
          <ac:spMkLst>
            <pc:docMk/>
            <pc:sldMk cId="2823179967" sldId="373"/>
            <ac:spMk id="5" creationId="{6217943E-3E26-4A9E-9D2A-57AD5067D4E7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1:34.220" v="709" actId="478"/>
        <pc:sldMkLst>
          <pc:docMk/>
          <pc:sldMk cId="3647050943" sldId="374"/>
        </pc:sldMkLst>
        <pc:spChg chg="del">
          <ac:chgData name="Fernando Campos Kaizer" userId="373f8b7d-e086-4581-8779-d633fcaa7a37" providerId="ADAL" clId="{88F319B4-C0BE-4819-9B06-DC4570838101}" dt="2021-12-07T01:31:34.220" v="709" actId="478"/>
          <ac:spMkLst>
            <pc:docMk/>
            <pc:sldMk cId="3647050943" sldId="374"/>
            <ac:spMk id="4" creationId="{868DF90E-A6BB-420D-8436-BEAEBC3A2A0F}"/>
          </ac:spMkLst>
        </pc:spChg>
        <pc:spChg chg="del">
          <ac:chgData name="Fernando Campos Kaizer" userId="373f8b7d-e086-4581-8779-d633fcaa7a37" providerId="ADAL" clId="{88F319B4-C0BE-4819-9B06-DC4570838101}" dt="2021-12-07T01:31:31.033" v="708" actId="478"/>
          <ac:spMkLst>
            <pc:docMk/>
            <pc:sldMk cId="3647050943" sldId="374"/>
            <ac:spMk id="5" creationId="{BC59239F-3CF1-4AEF-9068-D0052F9CE38C}"/>
          </ac:spMkLst>
        </pc:spChg>
      </pc:sldChg>
      <pc:sldChg chg="delSp modSp new mod ord">
        <pc:chgData name="Fernando Campos Kaizer" userId="373f8b7d-e086-4581-8779-d633fcaa7a37" providerId="ADAL" clId="{88F319B4-C0BE-4819-9B06-DC4570838101}" dt="2021-12-07T01:57:50.590" v="745" actId="207"/>
        <pc:sldMkLst>
          <pc:docMk/>
          <pc:sldMk cId="3758971098" sldId="375"/>
        </pc:sldMkLst>
        <pc:spChg chg="mod">
          <ac:chgData name="Fernando Campos Kaizer" userId="373f8b7d-e086-4581-8779-d633fcaa7a37" providerId="ADAL" clId="{88F319B4-C0BE-4819-9B06-DC4570838101}" dt="2021-12-07T01:29:03.965" v="671" actId="20577"/>
          <ac:spMkLst>
            <pc:docMk/>
            <pc:sldMk cId="3758971098" sldId="375"/>
            <ac:spMk id="2" creationId="{180FE0D3-9D35-459F-8394-A37A32479E32}"/>
          </ac:spMkLst>
        </pc:spChg>
        <pc:spChg chg="mod">
          <ac:chgData name="Fernando Campos Kaizer" userId="373f8b7d-e086-4581-8779-d633fcaa7a37" providerId="ADAL" clId="{88F319B4-C0BE-4819-9B06-DC4570838101}" dt="2021-12-07T01:57:50.590" v="745" actId="207"/>
          <ac:spMkLst>
            <pc:docMk/>
            <pc:sldMk cId="3758971098" sldId="375"/>
            <ac:spMk id="3" creationId="{C29CE23C-31D7-4899-B24F-7E9BB92AAA4C}"/>
          </ac:spMkLst>
        </pc:spChg>
        <pc:spChg chg="del">
          <ac:chgData name="Fernando Campos Kaizer" userId="373f8b7d-e086-4581-8779-d633fcaa7a37" providerId="ADAL" clId="{88F319B4-C0BE-4819-9B06-DC4570838101}" dt="2021-12-07T01:29:10.293" v="673" actId="478"/>
          <ac:spMkLst>
            <pc:docMk/>
            <pc:sldMk cId="3758971098" sldId="375"/>
            <ac:spMk id="4" creationId="{BFA1DAC5-AB62-4EA7-8CE3-0642F84530EC}"/>
          </ac:spMkLst>
        </pc:spChg>
        <pc:spChg chg="del">
          <ac:chgData name="Fernando Campos Kaizer" userId="373f8b7d-e086-4581-8779-d633fcaa7a37" providerId="ADAL" clId="{88F319B4-C0BE-4819-9B06-DC4570838101}" dt="2021-12-07T01:29:07.413" v="672" actId="478"/>
          <ac:spMkLst>
            <pc:docMk/>
            <pc:sldMk cId="3758971098" sldId="375"/>
            <ac:spMk id="5" creationId="{F7BB7328-9115-49A6-BF1E-A6818E830B1B}"/>
          </ac:spMkLst>
        </pc:spChg>
      </pc:sldChg>
      <pc:sldChg chg="delSp modSp mod">
        <pc:chgData name="Fernando Campos Kaizer" userId="373f8b7d-e086-4581-8779-d633fcaa7a37" providerId="ADAL" clId="{88F319B4-C0BE-4819-9B06-DC4570838101}" dt="2021-12-07T13:25:56.985" v="804" actId="20577"/>
        <pc:sldMkLst>
          <pc:docMk/>
          <pc:sldMk cId="927966753" sldId="376"/>
        </pc:sldMkLst>
        <pc:spChg chg="del">
          <ac:chgData name="Fernando Campos Kaizer" userId="373f8b7d-e086-4581-8779-d633fcaa7a37" providerId="ADAL" clId="{88F319B4-C0BE-4819-9B06-DC4570838101}" dt="2021-12-07T01:33:13.592" v="715" actId="478"/>
          <ac:spMkLst>
            <pc:docMk/>
            <pc:sldMk cId="927966753" sldId="376"/>
            <ac:spMk id="4" creationId="{66924369-7565-4429-90B3-85BD18B6E0ED}"/>
          </ac:spMkLst>
        </pc:spChg>
        <pc:spChg chg="mod">
          <ac:chgData name="Fernando Campos Kaizer" userId="373f8b7d-e086-4581-8779-d633fcaa7a37" providerId="ADAL" clId="{88F319B4-C0BE-4819-9B06-DC4570838101}" dt="2021-12-07T13:25:56.985" v="804" actId="20577"/>
          <ac:spMkLst>
            <pc:docMk/>
            <pc:sldMk cId="927966753" sldId="376"/>
            <ac:spMk id="4" creationId="{EF3DAAFA-7D86-419E-95EE-CA5BE5714D05}"/>
          </ac:spMkLst>
        </pc:spChg>
        <pc:spChg chg="del">
          <ac:chgData name="Fernando Campos Kaizer" userId="373f8b7d-e086-4581-8779-d633fcaa7a37" providerId="ADAL" clId="{88F319B4-C0BE-4819-9B06-DC4570838101}" dt="2021-12-07T01:33:10.618" v="714" actId="478"/>
          <ac:spMkLst>
            <pc:docMk/>
            <pc:sldMk cId="927966753" sldId="376"/>
            <ac:spMk id="5" creationId="{2BD38BAE-9AC8-4DF3-B2C3-41A320F7DEC2}"/>
          </ac:spMkLst>
        </pc:spChg>
      </pc:sldChg>
      <pc:sldChg chg="delSp mod">
        <pc:chgData name="Fernando Campos Kaizer" userId="373f8b7d-e086-4581-8779-d633fcaa7a37" providerId="ADAL" clId="{88F319B4-C0BE-4819-9B06-DC4570838101}" dt="2021-12-07T01:30:57.227" v="699" actId="478"/>
        <pc:sldMkLst>
          <pc:docMk/>
          <pc:sldMk cId="2708315127" sldId="376"/>
        </pc:sldMkLst>
        <pc:spChg chg="del">
          <ac:chgData name="Fernando Campos Kaizer" userId="373f8b7d-e086-4581-8779-d633fcaa7a37" providerId="ADAL" clId="{88F319B4-C0BE-4819-9B06-DC4570838101}" dt="2021-12-07T01:30:57.227" v="699" actId="478"/>
          <ac:spMkLst>
            <pc:docMk/>
            <pc:sldMk cId="2708315127" sldId="376"/>
            <ac:spMk id="4" creationId="{6D78228D-16A0-4BC3-A8BA-4A7B1762310A}"/>
          </ac:spMkLst>
        </pc:spChg>
        <pc:spChg chg="del">
          <ac:chgData name="Fernando Campos Kaizer" userId="373f8b7d-e086-4581-8779-d633fcaa7a37" providerId="ADAL" clId="{88F319B4-C0BE-4819-9B06-DC4570838101}" dt="2021-12-07T01:30:53.883" v="698" actId="478"/>
          <ac:spMkLst>
            <pc:docMk/>
            <pc:sldMk cId="2708315127" sldId="376"/>
            <ac:spMk id="5" creationId="{313A6126-E299-4EDC-BF08-FB11954D8A4E}"/>
          </ac:spMkLst>
        </pc:spChg>
      </pc:sldChg>
      <pc:sldChg chg="delSp modSp new mod">
        <pc:chgData name="Fernando Campos Kaizer" userId="373f8b7d-e086-4581-8779-d633fcaa7a37" providerId="ADAL" clId="{88F319B4-C0BE-4819-9B06-DC4570838101}" dt="2021-12-07T15:33:15.098" v="890" actId="255"/>
        <pc:sldMkLst>
          <pc:docMk/>
          <pc:sldMk cId="207047962" sldId="377"/>
        </pc:sldMkLst>
        <pc:spChg chg="mod">
          <ac:chgData name="Fernando Campos Kaizer" userId="373f8b7d-e086-4581-8779-d633fcaa7a37" providerId="ADAL" clId="{88F319B4-C0BE-4819-9B06-DC4570838101}" dt="2021-12-07T15:33:15.098" v="890" actId="255"/>
          <ac:spMkLst>
            <pc:docMk/>
            <pc:sldMk cId="207047962" sldId="377"/>
            <ac:spMk id="2" creationId="{18D12CC0-3849-4367-AC3E-0F2959DFB6AC}"/>
          </ac:spMkLst>
        </pc:spChg>
        <pc:spChg chg="del">
          <ac:chgData name="Fernando Campos Kaizer" userId="373f8b7d-e086-4581-8779-d633fcaa7a37" providerId="ADAL" clId="{88F319B4-C0BE-4819-9B06-DC4570838101}" dt="2021-12-07T15:32:33.173" v="874" actId="478"/>
          <ac:spMkLst>
            <pc:docMk/>
            <pc:sldMk cId="207047962" sldId="377"/>
            <ac:spMk id="3" creationId="{F3DD4AB8-8682-4C19-BD3D-7BE982B1B06D}"/>
          </ac:spMkLst>
        </pc:spChg>
        <pc:spChg chg="del">
          <ac:chgData name="Fernando Campos Kaizer" userId="373f8b7d-e086-4581-8779-d633fcaa7a37" providerId="ADAL" clId="{88F319B4-C0BE-4819-9B06-DC4570838101}" dt="2021-12-07T15:32:38.633" v="876" actId="478"/>
          <ac:spMkLst>
            <pc:docMk/>
            <pc:sldMk cId="207047962" sldId="377"/>
            <ac:spMk id="4" creationId="{C36BC798-B4D9-40E9-91D9-087926839DB5}"/>
          </ac:spMkLst>
        </pc:spChg>
        <pc:spChg chg="del">
          <ac:chgData name="Fernando Campos Kaizer" userId="373f8b7d-e086-4581-8779-d633fcaa7a37" providerId="ADAL" clId="{88F319B4-C0BE-4819-9B06-DC4570838101}" dt="2021-12-07T15:32:35.779" v="875" actId="478"/>
          <ac:spMkLst>
            <pc:docMk/>
            <pc:sldMk cId="207047962" sldId="377"/>
            <ac:spMk id="5" creationId="{4E3B7B0E-C9DD-4F0B-917C-6796B359CD9F}"/>
          </ac:spMkLst>
        </pc:spChg>
      </pc:sldChg>
      <pc:sldChg chg="new del">
        <pc:chgData name="Fernando Campos Kaizer" userId="373f8b7d-e086-4581-8779-d633fcaa7a37" providerId="ADAL" clId="{88F319B4-C0BE-4819-9B06-DC4570838101}" dt="2021-12-07T15:44:15.737" v="902" actId="47"/>
        <pc:sldMkLst>
          <pc:docMk/>
          <pc:sldMk cId="2480910963" sldId="378"/>
        </pc:sldMkLst>
      </pc:sldChg>
    </pc:docChg>
  </pc:docChgLst>
  <pc:docChgLst>
    <pc:chgData name="Lucas Teles Leiro" userId="f4e63241-1da2-4e50-86b8-82a28cd9bd02" providerId="ADAL" clId="{C631704D-905A-46FE-8FAF-49A276B3E5C9}"/>
    <pc:docChg chg="undo custSel addSld modSld">
      <pc:chgData name="Lucas Teles Leiro" userId="f4e63241-1da2-4e50-86b8-82a28cd9bd02" providerId="ADAL" clId="{C631704D-905A-46FE-8FAF-49A276B3E5C9}" dt="2021-12-07T15:57:09.875" v="1256" actId="478"/>
      <pc:docMkLst>
        <pc:docMk/>
      </pc:docMkLst>
      <pc:sldChg chg="modSp mod">
        <pc:chgData name="Lucas Teles Leiro" userId="f4e63241-1da2-4e50-86b8-82a28cd9bd02" providerId="ADAL" clId="{C631704D-905A-46FE-8FAF-49A276B3E5C9}" dt="2021-12-07T02:10:48.723" v="465" actId="20577"/>
        <pc:sldMkLst>
          <pc:docMk/>
          <pc:sldMk cId="417488564" sldId="342"/>
        </pc:sldMkLst>
        <pc:spChg chg="mod">
          <ac:chgData name="Lucas Teles Leiro" userId="f4e63241-1da2-4e50-86b8-82a28cd9bd02" providerId="ADAL" clId="{C631704D-905A-46FE-8FAF-49A276B3E5C9}" dt="2021-12-07T02:10:48.723" v="465" actId="20577"/>
          <ac:spMkLst>
            <pc:docMk/>
            <pc:sldMk cId="417488564" sldId="342"/>
            <ac:spMk id="3" creationId="{2FD2917B-2853-4208-8FE6-72388B0C5BA7}"/>
          </ac:spMkLst>
        </pc:spChg>
      </pc:sldChg>
      <pc:sldChg chg="delSp modSp mod">
        <pc:chgData name="Lucas Teles Leiro" userId="f4e63241-1da2-4e50-86b8-82a28cd9bd02" providerId="ADAL" clId="{C631704D-905A-46FE-8FAF-49A276B3E5C9}" dt="2021-12-06T21:47:00.702" v="117" actId="478"/>
        <pc:sldMkLst>
          <pc:docMk/>
          <pc:sldMk cId="233149752" sldId="345"/>
        </pc:sldMkLst>
        <pc:spChg chg="mod">
          <ac:chgData name="Lucas Teles Leiro" userId="f4e63241-1da2-4e50-86b8-82a28cd9bd02" providerId="ADAL" clId="{C631704D-905A-46FE-8FAF-49A276B3E5C9}" dt="2021-12-06T21:02:52.659" v="6" actId="20577"/>
          <ac:spMkLst>
            <pc:docMk/>
            <pc:sldMk cId="233149752" sldId="345"/>
            <ac:spMk id="4" creationId="{4349B84D-A234-4296-B4C9-92A57C6D1AFC}"/>
          </ac:spMkLst>
        </pc:spChg>
        <pc:spChg chg="del">
          <ac:chgData name="Lucas Teles Leiro" userId="f4e63241-1da2-4e50-86b8-82a28cd9bd02" providerId="ADAL" clId="{C631704D-905A-46FE-8FAF-49A276B3E5C9}" dt="2021-12-06T21:47:00.702" v="117" actId="478"/>
          <ac:spMkLst>
            <pc:docMk/>
            <pc:sldMk cId="233149752" sldId="345"/>
            <ac:spMk id="6" creationId="{CCD26F59-6975-4286-98FB-2D4E0045784D}"/>
          </ac:spMkLst>
        </pc:spChg>
        <pc:picChg chg="del mod">
          <ac:chgData name="Lucas Teles Leiro" userId="f4e63241-1da2-4e50-86b8-82a28cd9bd02" providerId="ADAL" clId="{C631704D-905A-46FE-8FAF-49A276B3E5C9}" dt="2021-12-06T21:02:57.364" v="9" actId="478"/>
          <ac:picMkLst>
            <pc:docMk/>
            <pc:sldMk cId="233149752" sldId="345"/>
            <ac:picMk id="1028" creationId="{D96D3C33-C46B-4C96-BCC3-31A60C2D7E49}"/>
          </ac:picMkLst>
        </pc:picChg>
      </pc:sldChg>
      <pc:sldChg chg="delSp mod">
        <pc:chgData name="Lucas Teles Leiro" userId="f4e63241-1da2-4e50-86b8-82a28cd9bd02" providerId="ADAL" clId="{C631704D-905A-46FE-8FAF-49A276B3E5C9}" dt="2021-12-06T21:47:19.551" v="124" actId="478"/>
        <pc:sldMkLst>
          <pc:docMk/>
          <pc:sldMk cId="1257221392" sldId="346"/>
        </pc:sldMkLst>
        <pc:spChg chg="del">
          <ac:chgData name="Lucas Teles Leiro" userId="f4e63241-1da2-4e50-86b8-82a28cd9bd02" providerId="ADAL" clId="{C631704D-905A-46FE-8FAF-49A276B3E5C9}" dt="2021-12-06T21:47:19.551" v="124" actId="478"/>
          <ac:spMkLst>
            <pc:docMk/>
            <pc:sldMk cId="1257221392" sldId="346"/>
            <ac:spMk id="2" creationId="{72B2E0B8-7E8C-4D5B-8720-7D6DF5745A86}"/>
          </ac:spMkLst>
        </pc:spChg>
      </pc:sldChg>
      <pc:sldChg chg="addSp delSp modSp mod">
        <pc:chgData name="Lucas Teles Leiro" userId="f4e63241-1da2-4e50-86b8-82a28cd9bd02" providerId="ADAL" clId="{C631704D-905A-46FE-8FAF-49A276B3E5C9}" dt="2021-12-06T21:53:03.870" v="263" actId="478"/>
        <pc:sldMkLst>
          <pc:docMk/>
          <pc:sldMk cId="480356134" sldId="347"/>
        </pc:sldMkLst>
        <pc:spChg chg="del">
          <ac:chgData name="Lucas Teles Leiro" userId="f4e63241-1da2-4e50-86b8-82a28cd9bd02" providerId="ADAL" clId="{C631704D-905A-46FE-8FAF-49A276B3E5C9}" dt="2021-12-06T21:47:36.094" v="127" actId="478"/>
          <ac:spMkLst>
            <pc:docMk/>
            <pc:sldMk cId="480356134" sldId="347"/>
            <ac:spMk id="4" creationId="{2E7E543D-C5A6-4D43-B39E-5403AE6384FD}"/>
          </ac:spMkLst>
        </pc:spChg>
        <pc:spChg chg="add del">
          <ac:chgData name="Lucas Teles Leiro" userId="f4e63241-1da2-4e50-86b8-82a28cd9bd02" providerId="ADAL" clId="{C631704D-905A-46FE-8FAF-49A276B3E5C9}" dt="2021-12-06T21:53:03.870" v="263" actId="478"/>
          <ac:spMkLst>
            <pc:docMk/>
            <pc:sldMk cId="480356134" sldId="347"/>
            <ac:spMk id="7" creationId="{316DC429-0406-B444-8A80-7D12454A76B9}"/>
          </ac:spMkLst>
        </pc:spChg>
        <pc:spChg chg="del">
          <ac:chgData name="Lucas Teles Leiro" userId="f4e63241-1da2-4e50-86b8-82a28cd9bd02" providerId="ADAL" clId="{C631704D-905A-46FE-8FAF-49A276B3E5C9}" dt="2021-12-06T21:52:47.875" v="255" actId="478"/>
          <ac:spMkLst>
            <pc:docMk/>
            <pc:sldMk cId="480356134" sldId="347"/>
            <ac:spMk id="8" creationId="{E706E319-CFF6-47B5-A20A-6B1263E9CFFA}"/>
          </ac:spMkLst>
        </pc:spChg>
        <pc:spChg chg="del">
          <ac:chgData name="Lucas Teles Leiro" userId="f4e63241-1da2-4e50-86b8-82a28cd9bd02" providerId="ADAL" clId="{C631704D-905A-46FE-8FAF-49A276B3E5C9}" dt="2021-12-06T21:52:50.041" v="256" actId="478"/>
          <ac:spMkLst>
            <pc:docMk/>
            <pc:sldMk cId="480356134" sldId="347"/>
            <ac:spMk id="9" creationId="{498D2B60-6EBF-438D-ACDF-B187F7759195}"/>
          </ac:spMkLst>
        </pc:spChg>
        <pc:spChg chg="add del mod">
          <ac:chgData name="Lucas Teles Leiro" userId="f4e63241-1da2-4e50-86b8-82a28cd9bd02" providerId="ADAL" clId="{C631704D-905A-46FE-8FAF-49A276B3E5C9}" dt="2021-12-06T21:52:56.639" v="261" actId="478"/>
          <ac:spMkLst>
            <pc:docMk/>
            <pc:sldMk cId="480356134" sldId="347"/>
            <ac:spMk id="10" creationId="{664325AD-6ACD-4EDE-A894-30186084414E}"/>
          </ac:spMkLst>
        </pc:spChg>
        <pc:spChg chg="del">
          <ac:chgData name="Lucas Teles Leiro" userId="f4e63241-1da2-4e50-86b8-82a28cd9bd02" providerId="ADAL" clId="{C631704D-905A-46FE-8FAF-49A276B3E5C9}" dt="2021-12-06T21:52:51.389" v="257" actId="478"/>
          <ac:spMkLst>
            <pc:docMk/>
            <pc:sldMk cId="480356134" sldId="347"/>
            <ac:spMk id="11" creationId="{CEAF7DC0-4335-4DB8-9A10-5BE769E70780}"/>
          </ac:spMkLst>
        </pc:spChg>
        <pc:spChg chg="del">
          <ac:chgData name="Lucas Teles Leiro" userId="f4e63241-1da2-4e50-86b8-82a28cd9bd02" providerId="ADAL" clId="{C631704D-905A-46FE-8FAF-49A276B3E5C9}" dt="2021-12-06T21:52:52.521" v="258" actId="478"/>
          <ac:spMkLst>
            <pc:docMk/>
            <pc:sldMk cId="480356134" sldId="347"/>
            <ac:spMk id="12" creationId="{D87201A8-A180-4E18-858A-1C5FE1F29BCA}"/>
          </ac:spMkLst>
        </pc:spChg>
        <pc:spChg chg="add del mod">
          <ac:chgData name="Lucas Teles Leiro" userId="f4e63241-1da2-4e50-86b8-82a28cd9bd02" providerId="ADAL" clId="{C631704D-905A-46FE-8FAF-49A276B3E5C9}" dt="2021-12-06T21:52:55.797" v="260" actId="478"/>
          <ac:spMkLst>
            <pc:docMk/>
            <pc:sldMk cId="480356134" sldId="347"/>
            <ac:spMk id="15" creationId="{AA4B1FEE-EC64-4E43-A7A8-4B1CBF92EFCC}"/>
          </ac:spMkLst>
        </pc:spChg>
        <pc:spChg chg="add del mod">
          <ac:chgData name="Lucas Teles Leiro" userId="f4e63241-1da2-4e50-86b8-82a28cd9bd02" providerId="ADAL" clId="{C631704D-905A-46FE-8FAF-49A276B3E5C9}" dt="2021-12-06T21:52:53.386" v="259" actId="478"/>
          <ac:spMkLst>
            <pc:docMk/>
            <pc:sldMk cId="480356134" sldId="347"/>
            <ac:spMk id="17" creationId="{08DFA1B6-567D-4AA9-95BD-C2CBA84C52DF}"/>
          </ac:spMkLst>
        </pc:spChg>
      </pc:sldChg>
      <pc:sldChg chg="delSp mod">
        <pc:chgData name="Lucas Teles Leiro" userId="f4e63241-1da2-4e50-86b8-82a28cd9bd02" providerId="ADAL" clId="{C631704D-905A-46FE-8FAF-49A276B3E5C9}" dt="2021-12-06T21:47:16.863" v="123" actId="478"/>
        <pc:sldMkLst>
          <pc:docMk/>
          <pc:sldMk cId="809750855" sldId="348"/>
        </pc:sldMkLst>
        <pc:spChg chg="del">
          <ac:chgData name="Lucas Teles Leiro" userId="f4e63241-1da2-4e50-86b8-82a28cd9bd02" providerId="ADAL" clId="{C631704D-905A-46FE-8FAF-49A276B3E5C9}" dt="2021-12-06T21:47:16.863" v="123" actId="478"/>
          <ac:spMkLst>
            <pc:docMk/>
            <pc:sldMk cId="809750855" sldId="348"/>
            <ac:spMk id="4" creationId="{0C899B3C-F0B7-4530-974D-CE2EC400CBBD}"/>
          </ac:spMkLst>
        </pc:spChg>
      </pc:sldChg>
      <pc:sldChg chg="addSp delSp modSp mod">
        <pc:chgData name="Lucas Teles Leiro" userId="f4e63241-1da2-4e50-86b8-82a28cd9bd02" providerId="ADAL" clId="{C631704D-905A-46FE-8FAF-49A276B3E5C9}" dt="2021-12-07T15:52:01.139" v="1244" actId="1076"/>
        <pc:sldMkLst>
          <pc:docMk/>
          <pc:sldMk cId="773483232" sldId="349"/>
        </pc:sldMkLst>
        <pc:spChg chg="mod">
          <ac:chgData name="Lucas Teles Leiro" userId="f4e63241-1da2-4e50-86b8-82a28cd9bd02" providerId="ADAL" clId="{C631704D-905A-46FE-8FAF-49A276B3E5C9}" dt="2021-12-06T21:34:02.393" v="26" actId="20577"/>
          <ac:spMkLst>
            <pc:docMk/>
            <pc:sldMk cId="773483232" sldId="349"/>
            <ac:spMk id="2" creationId="{B5086D37-683A-4DDD-ADA9-83C10811A1E6}"/>
          </ac:spMkLst>
        </pc:spChg>
        <pc:spChg chg="add mod">
          <ac:chgData name="Lucas Teles Leiro" userId="f4e63241-1da2-4e50-86b8-82a28cd9bd02" providerId="ADAL" clId="{C631704D-905A-46FE-8FAF-49A276B3E5C9}" dt="2021-12-07T00:12:43.273" v="339" actId="1076"/>
          <ac:spMkLst>
            <pc:docMk/>
            <pc:sldMk cId="773483232" sldId="349"/>
            <ac:spMk id="3" creationId="{11254E59-B8E1-4DE3-BDA1-18426E4E33B3}"/>
          </ac:spMkLst>
        </pc:spChg>
        <pc:spChg chg="del">
          <ac:chgData name="Lucas Teles Leiro" userId="f4e63241-1da2-4e50-86b8-82a28cd9bd02" providerId="ADAL" clId="{C631704D-905A-46FE-8FAF-49A276B3E5C9}" dt="2021-12-06T21:47:02.744" v="118" actId="478"/>
          <ac:spMkLst>
            <pc:docMk/>
            <pc:sldMk cId="773483232" sldId="349"/>
            <ac:spMk id="4" creationId="{504F666C-F1F8-49DD-8FFE-C258F49A4963}"/>
          </ac:spMkLst>
        </pc:spChg>
        <pc:spChg chg="add del">
          <ac:chgData name="Lucas Teles Leiro" userId="f4e63241-1da2-4e50-86b8-82a28cd9bd02" providerId="ADAL" clId="{C631704D-905A-46FE-8FAF-49A276B3E5C9}" dt="2021-12-06T21:39:25.975" v="34" actId="478"/>
          <ac:spMkLst>
            <pc:docMk/>
            <pc:sldMk cId="773483232" sldId="349"/>
            <ac:spMk id="8" creationId="{F418D837-3ECB-41B1-972C-EF1C58163CE6}"/>
          </ac:spMkLst>
        </pc:spChg>
        <pc:spChg chg="add mod">
          <ac:chgData name="Lucas Teles Leiro" userId="f4e63241-1da2-4e50-86b8-82a28cd9bd02" providerId="ADAL" clId="{C631704D-905A-46FE-8FAF-49A276B3E5C9}" dt="2021-12-06T21:44:09.990" v="71" actId="13822"/>
          <ac:spMkLst>
            <pc:docMk/>
            <pc:sldMk cId="773483232" sldId="349"/>
            <ac:spMk id="9" creationId="{EF347EC7-6164-4B4C-B934-64713CE26FBD}"/>
          </ac:spMkLst>
        </pc:spChg>
        <pc:spChg chg="add del mod">
          <ac:chgData name="Lucas Teles Leiro" userId="f4e63241-1da2-4e50-86b8-82a28cd9bd02" providerId="ADAL" clId="{C631704D-905A-46FE-8FAF-49A276B3E5C9}" dt="2021-12-07T15:23:20.433" v="1123" actId="14100"/>
          <ac:spMkLst>
            <pc:docMk/>
            <pc:sldMk cId="773483232" sldId="349"/>
            <ac:spMk id="10" creationId="{04EC46A7-B805-439E-BF7F-FB43E90E7BC2}"/>
          </ac:spMkLst>
        </pc:spChg>
        <pc:spChg chg="add mod">
          <ac:chgData name="Lucas Teles Leiro" userId="f4e63241-1da2-4e50-86b8-82a28cd9bd02" providerId="ADAL" clId="{C631704D-905A-46FE-8FAF-49A276B3E5C9}" dt="2021-12-07T15:52:01.139" v="1244" actId="1076"/>
          <ac:spMkLst>
            <pc:docMk/>
            <pc:sldMk cId="773483232" sldId="349"/>
            <ac:spMk id="27" creationId="{3F9A1718-B3A1-471C-8A0A-1F8931EB29DB}"/>
          </ac:spMkLst>
        </pc:spChg>
        <pc:spChg chg="add mod">
          <ac:chgData name="Lucas Teles Leiro" userId="f4e63241-1da2-4e50-86b8-82a28cd9bd02" providerId="ADAL" clId="{C631704D-905A-46FE-8FAF-49A276B3E5C9}" dt="2021-12-06T21:49:31.293" v="250" actId="688"/>
          <ac:spMkLst>
            <pc:docMk/>
            <pc:sldMk cId="773483232" sldId="349"/>
            <ac:spMk id="29" creationId="{E8F1ADAD-083B-4DC2-AB81-7AE3732EEF3E}"/>
          </ac:spMkLst>
        </pc:spChg>
        <pc:spChg chg="add mod">
          <ac:chgData name="Lucas Teles Leiro" userId="f4e63241-1da2-4e50-86b8-82a28cd9bd02" providerId="ADAL" clId="{C631704D-905A-46FE-8FAF-49A276B3E5C9}" dt="2021-12-06T21:49:35.629" v="251" actId="688"/>
          <ac:spMkLst>
            <pc:docMk/>
            <pc:sldMk cId="773483232" sldId="349"/>
            <ac:spMk id="30" creationId="{D6B4F853-0950-409B-BDD9-85343F030550}"/>
          </ac:spMkLst>
        </pc:spChg>
        <pc:spChg chg="add mod">
          <ac:chgData name="Lucas Teles Leiro" userId="f4e63241-1da2-4e50-86b8-82a28cd9bd02" providerId="ADAL" clId="{C631704D-905A-46FE-8FAF-49A276B3E5C9}" dt="2021-12-06T21:48:57.190" v="245" actId="1076"/>
          <ac:spMkLst>
            <pc:docMk/>
            <pc:sldMk cId="773483232" sldId="349"/>
            <ac:spMk id="31" creationId="{2F97EB73-5663-47B1-8E1A-89AD17CDA886}"/>
          </ac:spMkLst>
        </pc:spChg>
        <pc:spChg chg="add del mod">
          <ac:chgData name="Lucas Teles Leiro" userId="f4e63241-1da2-4e50-86b8-82a28cd9bd02" providerId="ADAL" clId="{C631704D-905A-46FE-8FAF-49A276B3E5C9}" dt="2021-12-06T22:05:53.973" v="281" actId="478"/>
          <ac:spMkLst>
            <pc:docMk/>
            <pc:sldMk cId="773483232" sldId="349"/>
            <ac:spMk id="33" creationId="{2C900F17-5D1B-464E-A377-32CE92CF3150}"/>
          </ac:spMkLst>
        </pc:spChg>
        <pc:spChg chg="add del">
          <ac:chgData name="Lucas Teles Leiro" userId="f4e63241-1da2-4e50-86b8-82a28cd9bd02" providerId="ADAL" clId="{C631704D-905A-46FE-8FAF-49A276B3E5C9}" dt="2021-12-06T22:06:09.516" v="283" actId="478"/>
          <ac:spMkLst>
            <pc:docMk/>
            <pc:sldMk cId="773483232" sldId="349"/>
            <ac:spMk id="34" creationId="{991D8E89-057D-4108-83B4-990F903BA3F5}"/>
          </ac:spMkLst>
        </pc:spChg>
        <pc:picChg chg="del">
          <ac:chgData name="Lucas Teles Leiro" userId="f4e63241-1da2-4e50-86b8-82a28cd9bd02" providerId="ADAL" clId="{C631704D-905A-46FE-8FAF-49A276B3E5C9}" dt="2021-12-06T21:38:27.625" v="27" actId="478"/>
          <ac:picMkLst>
            <pc:docMk/>
            <pc:sldMk cId="773483232" sldId="349"/>
            <ac:picMk id="7" creationId="{D56390E7-3AF7-48D6-8AAE-3BE5A3EF4ED6}"/>
          </ac:picMkLst>
        </pc:picChg>
        <pc:cxnChg chg="add del mod">
          <ac:chgData name="Lucas Teles Leiro" userId="f4e63241-1da2-4e50-86b8-82a28cd9bd02" providerId="ADAL" clId="{C631704D-905A-46FE-8FAF-49A276B3E5C9}" dt="2021-12-06T21:44:27.766" v="75" actId="478"/>
          <ac:cxnSpMkLst>
            <pc:docMk/>
            <pc:sldMk cId="773483232" sldId="349"/>
            <ac:cxnSpMk id="11" creationId="{0D653285-94C5-4C8C-9CE2-3655276CF10D}"/>
          </ac:cxnSpMkLst>
        </pc:cxnChg>
        <pc:cxnChg chg="add del mod">
          <ac:chgData name="Lucas Teles Leiro" userId="f4e63241-1da2-4e50-86b8-82a28cd9bd02" providerId="ADAL" clId="{C631704D-905A-46FE-8FAF-49A276B3E5C9}" dt="2021-12-06T21:51:58.409" v="254" actId="14100"/>
          <ac:cxnSpMkLst>
            <pc:docMk/>
            <pc:sldMk cId="773483232" sldId="349"/>
            <ac:cxnSpMk id="14" creationId="{423FF4B4-92A0-47F2-A1C0-753B801E2773}"/>
          </ac:cxnSpMkLst>
        </pc:cxnChg>
        <pc:cxnChg chg="add mod">
          <ac:chgData name="Lucas Teles Leiro" userId="f4e63241-1da2-4e50-86b8-82a28cd9bd02" providerId="ADAL" clId="{C631704D-905A-46FE-8FAF-49A276B3E5C9}" dt="2021-12-06T21:42:00.148" v="59" actId="14100"/>
          <ac:cxnSpMkLst>
            <pc:docMk/>
            <pc:sldMk cId="773483232" sldId="349"/>
            <ac:cxnSpMk id="18" creationId="{6BD65188-5F7B-4197-9B11-BCC13751B395}"/>
          </ac:cxnSpMkLst>
        </pc:cxnChg>
        <pc:cxnChg chg="add mod">
          <ac:chgData name="Lucas Teles Leiro" userId="f4e63241-1da2-4e50-86b8-82a28cd9bd02" providerId="ADAL" clId="{C631704D-905A-46FE-8FAF-49A276B3E5C9}" dt="2021-12-06T21:43:45.595" v="68" actId="1076"/>
          <ac:cxnSpMkLst>
            <pc:docMk/>
            <pc:sldMk cId="773483232" sldId="349"/>
            <ac:cxnSpMk id="23" creationId="{9F1A6207-E378-4913-AF24-66109945B3F2}"/>
          </ac:cxnSpMkLst>
        </pc:cxnChg>
        <pc:cxnChg chg="add mod">
          <ac:chgData name="Lucas Teles Leiro" userId="f4e63241-1da2-4e50-86b8-82a28cd9bd02" providerId="ADAL" clId="{C631704D-905A-46FE-8FAF-49A276B3E5C9}" dt="2021-12-06T21:43:28.723" v="66" actId="1076"/>
          <ac:cxnSpMkLst>
            <pc:docMk/>
            <pc:sldMk cId="773483232" sldId="349"/>
            <ac:cxnSpMk id="26" creationId="{4D7F6344-E95D-4DE3-95ED-B8414E47185A}"/>
          </ac:cxnSpMkLst>
        </pc:cxnChg>
        <pc:cxnChg chg="add del mod">
          <ac:chgData name="Lucas Teles Leiro" userId="f4e63241-1da2-4e50-86b8-82a28cd9bd02" providerId="ADAL" clId="{C631704D-905A-46FE-8FAF-49A276B3E5C9}" dt="2021-12-06T21:45:26.897" v="84"/>
          <ac:cxnSpMkLst>
            <pc:docMk/>
            <pc:sldMk cId="773483232" sldId="349"/>
            <ac:cxnSpMk id="28" creationId="{ABE44556-0079-4105-A656-5008902C3D19}"/>
          </ac:cxnSpMkLst>
        </pc:cxnChg>
        <pc:cxnChg chg="add del">
          <ac:chgData name="Lucas Teles Leiro" userId="f4e63241-1da2-4e50-86b8-82a28cd9bd02" providerId="ADAL" clId="{C631704D-905A-46FE-8FAF-49A276B3E5C9}" dt="2021-12-07T00:11:42.850" v="338" actId="478"/>
          <ac:cxnSpMkLst>
            <pc:docMk/>
            <pc:sldMk cId="773483232" sldId="349"/>
            <ac:cxnSpMk id="36" creationId="{622A5C36-18DF-43C5-9AC1-F6A54B05C8A1}"/>
          </ac:cxnSpMkLst>
        </pc:cxnChg>
      </pc:sldChg>
      <pc:sldChg chg="delSp modSp mod">
        <pc:chgData name="Lucas Teles Leiro" userId="f4e63241-1da2-4e50-86b8-82a28cd9bd02" providerId="ADAL" clId="{C631704D-905A-46FE-8FAF-49A276B3E5C9}" dt="2021-12-06T21:46:38.607" v="111" actId="478"/>
        <pc:sldMkLst>
          <pc:docMk/>
          <pc:sldMk cId="1954418322" sldId="350"/>
        </pc:sldMkLst>
        <pc:spChg chg="del mod">
          <ac:chgData name="Lucas Teles Leiro" userId="f4e63241-1da2-4e50-86b8-82a28cd9bd02" providerId="ADAL" clId="{C631704D-905A-46FE-8FAF-49A276B3E5C9}" dt="2021-12-06T21:46:32.278" v="109" actId="478"/>
          <ac:spMkLst>
            <pc:docMk/>
            <pc:sldMk cId="1954418322" sldId="350"/>
            <ac:spMk id="4" creationId="{F0C9E208-64F6-4596-8ED0-6BE8FB83A733}"/>
          </ac:spMkLst>
        </pc:spChg>
        <pc:spChg chg="del mod">
          <ac:chgData name="Lucas Teles Leiro" userId="f4e63241-1da2-4e50-86b8-82a28cd9bd02" providerId="ADAL" clId="{C631704D-905A-46FE-8FAF-49A276B3E5C9}" dt="2021-12-06T21:46:38.607" v="111" actId="478"/>
          <ac:spMkLst>
            <pc:docMk/>
            <pc:sldMk cId="1954418322" sldId="350"/>
            <ac:spMk id="6" creationId="{24ABF7C4-38AC-49B5-ACB6-DE28D18D7F2D}"/>
          </ac:spMkLst>
        </pc:spChg>
      </pc:sldChg>
      <pc:sldChg chg="delSp mod">
        <pc:chgData name="Lucas Teles Leiro" userId="f4e63241-1da2-4e50-86b8-82a28cd9bd02" providerId="ADAL" clId="{C631704D-905A-46FE-8FAF-49A276B3E5C9}" dt="2021-12-06T21:46:48.270" v="113" actId="478"/>
        <pc:sldMkLst>
          <pc:docMk/>
          <pc:sldMk cId="498413719" sldId="351"/>
        </pc:sldMkLst>
        <pc:spChg chg="del">
          <ac:chgData name="Lucas Teles Leiro" userId="f4e63241-1da2-4e50-86b8-82a28cd9bd02" providerId="ADAL" clId="{C631704D-905A-46FE-8FAF-49A276B3E5C9}" dt="2021-12-06T21:46:48.270" v="113" actId="478"/>
          <ac:spMkLst>
            <pc:docMk/>
            <pc:sldMk cId="498413719" sldId="351"/>
            <ac:spMk id="4" creationId="{24A91AD7-14B1-4E4E-AD01-52C332087E98}"/>
          </ac:spMkLst>
        </pc:spChg>
      </pc:sldChg>
      <pc:sldChg chg="delSp mod">
        <pc:chgData name="Lucas Teles Leiro" userId="f4e63241-1da2-4e50-86b8-82a28cd9bd02" providerId="ADAL" clId="{C631704D-905A-46FE-8FAF-49A276B3E5C9}" dt="2021-12-06T21:47:28.306" v="126" actId="478"/>
        <pc:sldMkLst>
          <pc:docMk/>
          <pc:sldMk cId="2720567980" sldId="352"/>
        </pc:sldMkLst>
        <pc:spChg chg="del">
          <ac:chgData name="Lucas Teles Leiro" userId="f4e63241-1da2-4e50-86b8-82a28cd9bd02" providerId="ADAL" clId="{C631704D-905A-46FE-8FAF-49A276B3E5C9}" dt="2021-12-06T21:47:28.306" v="126" actId="478"/>
          <ac:spMkLst>
            <pc:docMk/>
            <pc:sldMk cId="2720567980" sldId="352"/>
            <ac:spMk id="4" creationId="{D21E116F-29F7-42DD-8509-7F078B929805}"/>
          </ac:spMkLst>
        </pc:spChg>
      </pc:sldChg>
      <pc:sldChg chg="delSp mod">
        <pc:chgData name="Lucas Teles Leiro" userId="f4e63241-1da2-4e50-86b8-82a28cd9bd02" providerId="ADAL" clId="{C631704D-905A-46FE-8FAF-49A276B3E5C9}" dt="2021-12-06T21:46:43.024" v="112" actId="478"/>
        <pc:sldMkLst>
          <pc:docMk/>
          <pc:sldMk cId="3370271391" sldId="354"/>
        </pc:sldMkLst>
        <pc:spChg chg="del">
          <ac:chgData name="Lucas Teles Leiro" userId="f4e63241-1da2-4e50-86b8-82a28cd9bd02" providerId="ADAL" clId="{C631704D-905A-46FE-8FAF-49A276B3E5C9}" dt="2021-12-06T21:46:43.024" v="112" actId="478"/>
          <ac:spMkLst>
            <pc:docMk/>
            <pc:sldMk cId="3370271391" sldId="354"/>
            <ac:spMk id="4" creationId="{504F666C-F1F8-49DD-8FFE-C258F49A4963}"/>
          </ac:spMkLst>
        </pc:spChg>
      </pc:sldChg>
      <pc:sldChg chg="addSp delSp modSp mod delAnim">
        <pc:chgData name="Lucas Teles Leiro" userId="f4e63241-1da2-4e50-86b8-82a28cd9bd02" providerId="ADAL" clId="{C631704D-905A-46FE-8FAF-49A276B3E5C9}" dt="2021-12-07T15:57:09.875" v="1256" actId="478"/>
        <pc:sldMkLst>
          <pc:docMk/>
          <pc:sldMk cId="1558682115" sldId="355"/>
        </pc:sldMkLst>
        <pc:spChg chg="mod">
          <ac:chgData name="Lucas Teles Leiro" userId="f4e63241-1da2-4e50-86b8-82a28cd9bd02" providerId="ADAL" clId="{C631704D-905A-46FE-8FAF-49A276B3E5C9}" dt="2021-12-07T01:33:05.681" v="450" actId="1076"/>
          <ac:spMkLst>
            <pc:docMk/>
            <pc:sldMk cId="1558682115" sldId="355"/>
            <ac:spMk id="2" creationId="{B5086D37-683A-4DDD-ADA9-83C10811A1E6}"/>
          </ac:spMkLst>
        </pc:spChg>
        <pc:spChg chg="del">
          <ac:chgData name="Lucas Teles Leiro" userId="f4e63241-1da2-4e50-86b8-82a28cd9bd02" providerId="ADAL" clId="{C631704D-905A-46FE-8FAF-49A276B3E5C9}" dt="2021-12-06T21:47:25.193" v="125" actId="478"/>
          <ac:spMkLst>
            <pc:docMk/>
            <pc:sldMk cId="1558682115" sldId="355"/>
            <ac:spMk id="4" creationId="{504F666C-F1F8-49DD-8FFE-C258F49A4963}"/>
          </ac:spMkLst>
        </pc:spChg>
        <pc:spChg chg="del">
          <ac:chgData name="Lucas Teles Leiro" userId="f4e63241-1da2-4e50-86b8-82a28cd9bd02" providerId="ADAL" clId="{C631704D-905A-46FE-8FAF-49A276B3E5C9}" dt="2021-12-06T23:15:54.829" v="334" actId="478"/>
          <ac:spMkLst>
            <pc:docMk/>
            <pc:sldMk cId="1558682115" sldId="355"/>
            <ac:spMk id="5" creationId="{315FE662-A1A2-4143-B86B-C9A4B7E9B91B}"/>
          </ac:spMkLst>
        </pc:spChg>
        <pc:spChg chg="del mod">
          <ac:chgData name="Lucas Teles Leiro" userId="f4e63241-1da2-4e50-86b8-82a28cd9bd02" providerId="ADAL" clId="{C631704D-905A-46FE-8FAF-49A276B3E5C9}" dt="2021-12-06T23:16:03.720" v="335" actId="478"/>
          <ac:spMkLst>
            <pc:docMk/>
            <pc:sldMk cId="1558682115" sldId="355"/>
            <ac:spMk id="17" creationId="{DE2D6ED5-A49E-4E72-A436-2389CCB84291}"/>
          </ac:spMkLst>
        </pc:spChg>
        <pc:picChg chg="del mod">
          <ac:chgData name="Lucas Teles Leiro" userId="f4e63241-1da2-4e50-86b8-82a28cd9bd02" providerId="ADAL" clId="{C631704D-905A-46FE-8FAF-49A276B3E5C9}" dt="2021-12-07T15:57:09.875" v="1256" actId="478"/>
          <ac:picMkLst>
            <pc:docMk/>
            <pc:sldMk cId="1558682115" sldId="355"/>
            <ac:picMk id="3" creationId="{51298BBA-3E76-4A48-9303-12700C0767D9}"/>
          </ac:picMkLst>
        </pc:picChg>
        <pc:picChg chg="add mod">
          <ac:chgData name="Lucas Teles Leiro" userId="f4e63241-1da2-4e50-86b8-82a28cd9bd02" providerId="ADAL" clId="{C631704D-905A-46FE-8FAF-49A276B3E5C9}" dt="2021-12-07T15:56:26.383" v="1250" actId="1076"/>
          <ac:picMkLst>
            <pc:docMk/>
            <pc:sldMk cId="1558682115" sldId="355"/>
            <ac:picMk id="5" creationId="{2DB86A13-7E48-4012-A48B-2D6F37340EF7}"/>
          </ac:picMkLst>
        </pc:picChg>
        <pc:picChg chg="del">
          <ac:chgData name="Lucas Teles Leiro" userId="f4e63241-1da2-4e50-86b8-82a28cd9bd02" providerId="ADAL" clId="{C631704D-905A-46FE-8FAF-49A276B3E5C9}" dt="2021-12-06T22:31:49.861" v="285" actId="478"/>
          <ac:picMkLst>
            <pc:docMk/>
            <pc:sldMk cId="1558682115" sldId="355"/>
            <ac:picMk id="7" creationId="{E9FE93C8-128A-45CE-9DCD-C8DC475374EA}"/>
          </ac:picMkLst>
        </pc:picChg>
        <pc:picChg chg="add del mod">
          <ac:chgData name="Lucas Teles Leiro" userId="f4e63241-1da2-4e50-86b8-82a28cd9bd02" providerId="ADAL" clId="{C631704D-905A-46FE-8FAF-49A276B3E5C9}" dt="2021-12-06T23:14:44.153" v="314" actId="478"/>
          <ac:picMkLst>
            <pc:docMk/>
            <pc:sldMk cId="1558682115" sldId="355"/>
            <ac:picMk id="8" creationId="{F9B5BDF7-CC1F-41AE-A034-7B8AD9ACCE30}"/>
          </ac:picMkLst>
        </pc:picChg>
        <pc:picChg chg="add del mod">
          <ac:chgData name="Lucas Teles Leiro" userId="f4e63241-1da2-4e50-86b8-82a28cd9bd02" providerId="ADAL" clId="{C631704D-905A-46FE-8FAF-49A276B3E5C9}" dt="2021-12-06T23:14:22.578" v="301" actId="478"/>
          <ac:picMkLst>
            <pc:docMk/>
            <pc:sldMk cId="1558682115" sldId="355"/>
            <ac:picMk id="10" creationId="{365BE2B4-FAC0-451C-B15A-7B116DDB54D4}"/>
          </ac:picMkLst>
        </pc:picChg>
        <pc:picChg chg="add del mod">
          <ac:chgData name="Lucas Teles Leiro" userId="f4e63241-1da2-4e50-86b8-82a28cd9bd02" providerId="ADAL" clId="{C631704D-905A-46FE-8FAF-49A276B3E5C9}" dt="2021-12-07T01:16:59.624" v="356" actId="478"/>
          <ac:picMkLst>
            <pc:docMk/>
            <pc:sldMk cId="1558682115" sldId="355"/>
            <ac:picMk id="12" creationId="{BA1A1AEA-8F27-4C14-9401-CA33D991DE5F}"/>
          </ac:picMkLst>
        </pc:picChg>
        <pc:picChg chg="add mod">
          <ac:chgData name="Lucas Teles Leiro" userId="f4e63241-1da2-4e50-86b8-82a28cd9bd02" providerId="ADAL" clId="{C631704D-905A-46FE-8FAF-49A276B3E5C9}" dt="2021-12-06T23:15:46.835" v="333" actId="14100"/>
          <ac:picMkLst>
            <pc:docMk/>
            <pc:sldMk cId="1558682115" sldId="355"/>
            <ac:picMk id="14" creationId="{15E810AF-4190-45FE-B2C1-230ED6323D81}"/>
          </ac:picMkLst>
        </pc:picChg>
        <pc:picChg chg="add mod">
          <ac:chgData name="Lucas Teles Leiro" userId="f4e63241-1da2-4e50-86b8-82a28cd9bd02" providerId="ADAL" clId="{C631704D-905A-46FE-8FAF-49A276B3E5C9}" dt="2021-12-07T01:17:19.461" v="361" actId="1076"/>
          <ac:picMkLst>
            <pc:docMk/>
            <pc:sldMk cId="1558682115" sldId="355"/>
            <ac:picMk id="16" creationId="{A232943F-69A4-4824-A509-6F5658DB6D6D}"/>
          </ac:picMkLst>
        </pc:picChg>
        <pc:picChg chg="del mod">
          <ac:chgData name="Lucas Teles Leiro" userId="f4e63241-1da2-4e50-86b8-82a28cd9bd02" providerId="ADAL" clId="{C631704D-905A-46FE-8FAF-49A276B3E5C9}" dt="2021-12-06T22:54:39.576" v="294" actId="478"/>
          <ac:picMkLst>
            <pc:docMk/>
            <pc:sldMk cId="1558682115" sldId="355"/>
            <ac:picMk id="19" creationId="{E33E80D6-F2DE-45BE-8278-6D4EB0BA2309}"/>
          </ac:picMkLst>
        </pc:picChg>
        <pc:cxnChg chg="del">
          <ac:chgData name="Lucas Teles Leiro" userId="f4e63241-1da2-4e50-86b8-82a28cd9bd02" providerId="ADAL" clId="{C631704D-905A-46FE-8FAF-49A276B3E5C9}" dt="2021-12-06T23:15:22.563" v="321" actId="478"/>
          <ac:cxnSpMkLst>
            <pc:docMk/>
            <pc:sldMk cId="1558682115" sldId="355"/>
            <ac:cxnSpMk id="21" creationId="{2B99EDDA-BF91-48F6-83C2-3213B8CD5B59}"/>
          </ac:cxnSpMkLst>
        </pc:cxnChg>
        <pc:cxnChg chg="del mod">
          <ac:chgData name="Lucas Teles Leiro" userId="f4e63241-1da2-4e50-86b8-82a28cd9bd02" providerId="ADAL" clId="{C631704D-905A-46FE-8FAF-49A276B3E5C9}" dt="2021-12-06T23:15:23.239" v="323" actId="478"/>
          <ac:cxnSpMkLst>
            <pc:docMk/>
            <pc:sldMk cId="1558682115" sldId="355"/>
            <ac:cxnSpMk id="22" creationId="{698BD804-A1E4-42A5-AD5C-B113904A72A3}"/>
          </ac:cxnSpMkLst>
        </pc:cxnChg>
      </pc:sldChg>
      <pc:sldChg chg="delSp mod">
        <pc:chgData name="Lucas Teles Leiro" userId="f4e63241-1da2-4e50-86b8-82a28cd9bd02" providerId="ADAL" clId="{C631704D-905A-46FE-8FAF-49A276B3E5C9}" dt="2021-12-06T21:47:13.327" v="122" actId="478"/>
        <pc:sldMkLst>
          <pc:docMk/>
          <pc:sldMk cId="4011400357" sldId="356"/>
        </pc:sldMkLst>
        <pc:spChg chg="del">
          <ac:chgData name="Lucas Teles Leiro" userId="f4e63241-1da2-4e50-86b8-82a28cd9bd02" providerId="ADAL" clId="{C631704D-905A-46FE-8FAF-49A276B3E5C9}" dt="2021-12-06T21:47:13.327" v="122" actId="478"/>
          <ac:spMkLst>
            <pc:docMk/>
            <pc:sldMk cId="4011400357" sldId="356"/>
            <ac:spMk id="4" creationId="{504F666C-F1F8-49DD-8FFE-C258F49A4963}"/>
          </ac:spMkLst>
        </pc:spChg>
      </pc:sldChg>
      <pc:sldChg chg="delSp mod">
        <pc:chgData name="Lucas Teles Leiro" userId="f4e63241-1da2-4e50-86b8-82a28cd9bd02" providerId="ADAL" clId="{C631704D-905A-46FE-8FAF-49A276B3E5C9}" dt="2021-12-06T21:47:11.188" v="121" actId="478"/>
        <pc:sldMkLst>
          <pc:docMk/>
          <pc:sldMk cId="1896251520" sldId="357"/>
        </pc:sldMkLst>
        <pc:spChg chg="del">
          <ac:chgData name="Lucas Teles Leiro" userId="f4e63241-1da2-4e50-86b8-82a28cd9bd02" providerId="ADAL" clId="{C631704D-905A-46FE-8FAF-49A276B3E5C9}" dt="2021-12-06T21:47:11.188" v="121" actId="478"/>
          <ac:spMkLst>
            <pc:docMk/>
            <pc:sldMk cId="1896251520" sldId="357"/>
            <ac:spMk id="4" creationId="{504F666C-F1F8-49DD-8FFE-C258F49A4963}"/>
          </ac:spMkLst>
        </pc:spChg>
      </pc:sldChg>
      <pc:sldChg chg="delSp mod">
        <pc:chgData name="Lucas Teles Leiro" userId="f4e63241-1da2-4e50-86b8-82a28cd9bd02" providerId="ADAL" clId="{C631704D-905A-46FE-8FAF-49A276B3E5C9}" dt="2021-12-06T21:47:07.680" v="120" actId="478"/>
        <pc:sldMkLst>
          <pc:docMk/>
          <pc:sldMk cId="3337443074" sldId="358"/>
        </pc:sldMkLst>
        <pc:spChg chg="del">
          <ac:chgData name="Lucas Teles Leiro" userId="f4e63241-1da2-4e50-86b8-82a28cd9bd02" providerId="ADAL" clId="{C631704D-905A-46FE-8FAF-49A276B3E5C9}" dt="2021-12-06T21:47:07.680" v="120" actId="478"/>
          <ac:spMkLst>
            <pc:docMk/>
            <pc:sldMk cId="3337443074" sldId="358"/>
            <ac:spMk id="4" creationId="{504F666C-F1F8-49DD-8FFE-C258F49A4963}"/>
          </ac:spMkLst>
        </pc:spChg>
      </pc:sldChg>
      <pc:sldChg chg="addSp delSp modSp mod">
        <pc:chgData name="Lucas Teles Leiro" userId="f4e63241-1da2-4e50-86b8-82a28cd9bd02" providerId="ADAL" clId="{C631704D-905A-46FE-8FAF-49A276B3E5C9}" dt="2021-12-07T12:15:21.105" v="1104" actId="20577"/>
        <pc:sldMkLst>
          <pc:docMk/>
          <pc:sldMk cId="1745592479" sldId="359"/>
        </pc:sldMkLst>
        <pc:spChg chg="mod">
          <ac:chgData name="Lucas Teles Leiro" userId="f4e63241-1da2-4e50-86b8-82a28cd9bd02" providerId="ADAL" clId="{C631704D-905A-46FE-8FAF-49A276B3E5C9}" dt="2021-12-07T12:15:21.105" v="1104" actId="20577"/>
          <ac:spMkLst>
            <pc:docMk/>
            <pc:sldMk cId="1745592479" sldId="359"/>
            <ac:spMk id="3" creationId="{07249C36-CE9F-4211-A3E6-1231E301773F}"/>
          </ac:spMkLst>
        </pc:spChg>
        <pc:spChg chg="del">
          <ac:chgData name="Lucas Teles Leiro" userId="f4e63241-1da2-4e50-86b8-82a28cd9bd02" providerId="ADAL" clId="{C631704D-905A-46FE-8FAF-49A276B3E5C9}" dt="2021-12-06T21:47:05.025" v="119" actId="478"/>
          <ac:spMkLst>
            <pc:docMk/>
            <pc:sldMk cId="1745592479" sldId="359"/>
            <ac:spMk id="4" creationId="{51420963-6A11-48F0-9A8B-DFFD0DE83E85}"/>
          </ac:spMkLst>
        </pc:spChg>
        <pc:picChg chg="add mod">
          <ac:chgData name="Lucas Teles Leiro" userId="f4e63241-1da2-4e50-86b8-82a28cd9bd02" providerId="ADAL" clId="{C631704D-905A-46FE-8FAF-49A276B3E5C9}" dt="2021-12-06T22:02:12.821" v="277" actId="1076"/>
          <ac:picMkLst>
            <pc:docMk/>
            <pc:sldMk cId="1745592479" sldId="359"/>
            <ac:picMk id="5" creationId="{3963F28B-808A-404E-911D-E06DC48DA6A9}"/>
          </ac:picMkLst>
        </pc:picChg>
        <pc:picChg chg="del mod">
          <ac:chgData name="Lucas Teles Leiro" userId="f4e63241-1da2-4e50-86b8-82a28cd9bd02" providerId="ADAL" clId="{C631704D-905A-46FE-8FAF-49A276B3E5C9}" dt="2021-12-06T22:01:22.187" v="265" actId="478"/>
          <ac:picMkLst>
            <pc:docMk/>
            <pc:sldMk cId="1745592479" sldId="359"/>
            <ac:picMk id="7" creationId="{B10D2A1E-A4BE-4740-93FF-1AD159628EF3}"/>
          </ac:picMkLst>
        </pc:picChg>
      </pc:sldChg>
      <pc:sldChg chg="delSp modSp mod">
        <pc:chgData name="Lucas Teles Leiro" userId="f4e63241-1da2-4e50-86b8-82a28cd9bd02" providerId="ADAL" clId="{C631704D-905A-46FE-8FAF-49A276B3E5C9}" dt="2021-12-06T21:46:52.904" v="115" actId="478"/>
        <pc:sldMkLst>
          <pc:docMk/>
          <pc:sldMk cId="1136394930" sldId="360"/>
        </pc:sldMkLst>
        <pc:spChg chg="del mod">
          <ac:chgData name="Lucas Teles Leiro" userId="f4e63241-1da2-4e50-86b8-82a28cd9bd02" providerId="ADAL" clId="{C631704D-905A-46FE-8FAF-49A276B3E5C9}" dt="2021-12-06T21:46:52.904" v="115" actId="478"/>
          <ac:spMkLst>
            <pc:docMk/>
            <pc:sldMk cId="1136394930" sldId="360"/>
            <ac:spMk id="4" creationId="{24A91AD7-14B1-4E4E-AD01-52C332087E98}"/>
          </ac:spMkLst>
        </pc:spChg>
      </pc:sldChg>
      <pc:sldChg chg="delSp mod">
        <pc:chgData name="Lucas Teles Leiro" userId="f4e63241-1da2-4e50-86b8-82a28cd9bd02" providerId="ADAL" clId="{C631704D-905A-46FE-8FAF-49A276B3E5C9}" dt="2021-12-06T21:46:55.733" v="116" actId="478"/>
        <pc:sldMkLst>
          <pc:docMk/>
          <pc:sldMk cId="1977900146" sldId="361"/>
        </pc:sldMkLst>
        <pc:spChg chg="del">
          <ac:chgData name="Lucas Teles Leiro" userId="f4e63241-1da2-4e50-86b8-82a28cd9bd02" providerId="ADAL" clId="{C631704D-905A-46FE-8FAF-49A276B3E5C9}" dt="2021-12-06T21:46:55.733" v="116" actId="478"/>
          <ac:spMkLst>
            <pc:docMk/>
            <pc:sldMk cId="1977900146" sldId="361"/>
            <ac:spMk id="4" creationId="{24A91AD7-14B1-4E4E-AD01-52C332087E98}"/>
          </ac:spMkLst>
        </pc:spChg>
      </pc:sldChg>
      <pc:sldChg chg="modSp">
        <pc:chgData name="Lucas Teles Leiro" userId="f4e63241-1da2-4e50-86b8-82a28cd9bd02" providerId="ADAL" clId="{C631704D-905A-46FE-8FAF-49A276B3E5C9}" dt="2021-12-07T12:13:45.377" v="1101" actId="20577"/>
        <pc:sldMkLst>
          <pc:docMk/>
          <pc:sldMk cId="1352327629" sldId="362"/>
        </pc:sldMkLst>
        <pc:spChg chg="mod">
          <ac:chgData name="Lucas Teles Leiro" userId="f4e63241-1da2-4e50-86b8-82a28cd9bd02" providerId="ADAL" clId="{C631704D-905A-46FE-8FAF-49A276B3E5C9}" dt="2021-12-07T12:13:45.377" v="1101" actId="20577"/>
          <ac:spMkLst>
            <pc:docMk/>
            <pc:sldMk cId="1352327629" sldId="362"/>
            <ac:spMk id="7" creationId="{EBF58792-202C-4048-9B72-B2FA620125C4}"/>
          </ac:spMkLst>
        </pc:spChg>
      </pc:sldChg>
      <pc:sldChg chg="modSp mod">
        <pc:chgData name="Lucas Teles Leiro" userId="f4e63241-1da2-4e50-86b8-82a28cd9bd02" providerId="ADAL" clId="{C631704D-905A-46FE-8FAF-49A276B3E5C9}" dt="2021-12-07T15:32:46.740" v="1124" actId="20577"/>
        <pc:sldMkLst>
          <pc:docMk/>
          <pc:sldMk cId="2932460037" sldId="363"/>
        </pc:sldMkLst>
        <pc:spChg chg="mod">
          <ac:chgData name="Lucas Teles Leiro" userId="f4e63241-1da2-4e50-86b8-82a28cd9bd02" providerId="ADAL" clId="{C631704D-905A-46FE-8FAF-49A276B3E5C9}" dt="2021-12-07T15:32:46.740" v="1124" actId="20577"/>
          <ac:spMkLst>
            <pc:docMk/>
            <pc:sldMk cId="2932460037" sldId="363"/>
            <ac:spMk id="27" creationId="{5AC0F83C-FF64-450A-AC5C-7A9CA0E36AB9}"/>
          </ac:spMkLst>
        </pc:spChg>
      </pc:sldChg>
      <pc:sldChg chg="addSp delSp modSp mod">
        <pc:chgData name="Lucas Teles Leiro" userId="f4e63241-1da2-4e50-86b8-82a28cd9bd02" providerId="ADAL" clId="{C631704D-905A-46FE-8FAF-49A276B3E5C9}" dt="2021-12-07T15:45:59.033" v="1243" actId="14100"/>
        <pc:sldMkLst>
          <pc:docMk/>
          <pc:sldMk cId="139234248" sldId="365"/>
        </pc:sldMkLst>
        <pc:spChg chg="del mod">
          <ac:chgData name="Lucas Teles Leiro" userId="f4e63241-1da2-4e50-86b8-82a28cd9bd02" providerId="ADAL" clId="{C631704D-905A-46FE-8FAF-49A276B3E5C9}" dt="2021-12-07T01:17:37.007" v="362" actId="478"/>
          <ac:spMkLst>
            <pc:docMk/>
            <pc:sldMk cId="139234248" sldId="365"/>
            <ac:spMk id="2" creationId="{F7E0C8B5-09BC-4D82-98E3-0A567843130C}"/>
          </ac:spMkLst>
        </pc:spChg>
        <pc:spChg chg="del">
          <ac:chgData name="Lucas Teles Leiro" userId="f4e63241-1da2-4e50-86b8-82a28cd9bd02" providerId="ADAL" clId="{C631704D-905A-46FE-8FAF-49A276B3E5C9}" dt="2021-12-07T00:35:46.511" v="349" actId="478"/>
          <ac:spMkLst>
            <pc:docMk/>
            <pc:sldMk cId="139234248" sldId="365"/>
            <ac:spMk id="3" creationId="{1A97A926-7AA0-40CC-81EE-5D1463C6F654}"/>
          </ac:spMkLst>
        </pc:spChg>
        <pc:spChg chg="add del">
          <ac:chgData name="Lucas Teles Leiro" userId="f4e63241-1da2-4e50-86b8-82a28cd9bd02" providerId="ADAL" clId="{C631704D-905A-46FE-8FAF-49A276B3E5C9}" dt="2021-12-07T00:35:50.269" v="351" actId="478"/>
          <ac:spMkLst>
            <pc:docMk/>
            <pc:sldMk cId="139234248" sldId="365"/>
            <ac:spMk id="8" creationId="{F7DAA20A-9CEE-498D-BF59-8F910E9EA285}"/>
          </ac:spMkLst>
        </pc:spChg>
        <pc:spChg chg="add del mod">
          <ac:chgData name="Lucas Teles Leiro" userId="f4e63241-1da2-4e50-86b8-82a28cd9bd02" providerId="ADAL" clId="{C631704D-905A-46FE-8FAF-49A276B3E5C9}" dt="2021-12-07T01:17:39.541" v="363" actId="478"/>
          <ac:spMkLst>
            <pc:docMk/>
            <pc:sldMk cId="139234248" sldId="365"/>
            <ac:spMk id="12" creationId="{A9B53958-10E0-451C-B445-D697FABBECAD}"/>
          </ac:spMkLst>
        </pc:spChg>
        <pc:picChg chg="add del mod">
          <ac:chgData name="Lucas Teles Leiro" userId="f4e63241-1da2-4e50-86b8-82a28cd9bd02" providerId="ADAL" clId="{C631704D-905A-46FE-8FAF-49A276B3E5C9}" dt="2021-12-07T15:45:46.401" v="1232" actId="478"/>
          <ac:picMkLst>
            <pc:docMk/>
            <pc:sldMk cId="139234248" sldId="365"/>
            <ac:picMk id="3" creationId="{BF312B58-DEEC-4B34-A3E8-2E84B7E20947}"/>
          </ac:picMkLst>
        </pc:picChg>
        <pc:picChg chg="add mod">
          <ac:chgData name="Lucas Teles Leiro" userId="f4e63241-1da2-4e50-86b8-82a28cd9bd02" providerId="ADAL" clId="{C631704D-905A-46FE-8FAF-49A276B3E5C9}" dt="2021-12-07T15:45:59.033" v="1243" actId="14100"/>
          <ac:picMkLst>
            <pc:docMk/>
            <pc:sldMk cId="139234248" sldId="365"/>
            <ac:picMk id="5" creationId="{34B422F2-FE03-477C-84E0-982F0EFFEE61}"/>
          </ac:picMkLst>
        </pc:picChg>
        <pc:picChg chg="add mod">
          <ac:chgData name="Lucas Teles Leiro" userId="f4e63241-1da2-4e50-86b8-82a28cd9bd02" providerId="ADAL" clId="{C631704D-905A-46FE-8FAF-49A276B3E5C9}" dt="2021-12-07T01:17:51.583" v="367" actId="1076"/>
          <ac:picMkLst>
            <pc:docMk/>
            <pc:sldMk cId="139234248" sldId="365"/>
            <ac:picMk id="10" creationId="{C1E4331E-E288-4DD0-9F3B-0E0F54756AEA}"/>
          </ac:picMkLst>
        </pc:picChg>
      </pc:sldChg>
      <pc:sldChg chg="new">
        <pc:chgData name="Lucas Teles Leiro" userId="f4e63241-1da2-4e50-86b8-82a28cd9bd02" providerId="ADAL" clId="{C631704D-905A-46FE-8FAF-49A276B3E5C9}" dt="2021-12-07T00:27:32.293" v="340" actId="680"/>
        <pc:sldMkLst>
          <pc:docMk/>
          <pc:sldMk cId="2881850238" sldId="366"/>
        </pc:sldMkLst>
      </pc:sldChg>
      <pc:sldChg chg="addSp delSp modSp new mod">
        <pc:chgData name="Lucas Teles Leiro" userId="f4e63241-1da2-4e50-86b8-82a28cd9bd02" providerId="ADAL" clId="{C631704D-905A-46FE-8FAF-49A276B3E5C9}" dt="2021-12-07T15:40:09.668" v="1130" actId="478"/>
        <pc:sldMkLst>
          <pc:docMk/>
          <pc:sldMk cId="2316959247" sldId="367"/>
        </pc:sldMkLst>
        <pc:spChg chg="del">
          <ac:chgData name="Lucas Teles Leiro" userId="f4e63241-1da2-4e50-86b8-82a28cd9bd02" providerId="ADAL" clId="{C631704D-905A-46FE-8FAF-49A276B3E5C9}" dt="2021-12-07T01:23:50.608" v="368" actId="478"/>
          <ac:spMkLst>
            <pc:docMk/>
            <pc:sldMk cId="2316959247" sldId="367"/>
            <ac:spMk id="2" creationId="{DB55B1CD-E0D7-4B37-A515-E255B579DC1B}"/>
          </ac:spMkLst>
        </pc:spChg>
        <pc:picChg chg="add del mod">
          <ac:chgData name="Lucas Teles Leiro" userId="f4e63241-1da2-4e50-86b8-82a28cd9bd02" providerId="ADAL" clId="{C631704D-905A-46FE-8FAF-49A276B3E5C9}" dt="2021-12-07T15:40:09.668" v="1130" actId="478"/>
          <ac:picMkLst>
            <pc:docMk/>
            <pc:sldMk cId="2316959247" sldId="367"/>
            <ac:picMk id="3" creationId="{34F5FFF6-B10D-406F-BC9C-054084DA2ADD}"/>
          </ac:picMkLst>
        </pc:picChg>
        <pc:picChg chg="mod">
          <ac:chgData name="Lucas Teles Leiro" userId="f4e63241-1da2-4e50-86b8-82a28cd9bd02" providerId="ADAL" clId="{C631704D-905A-46FE-8FAF-49A276B3E5C9}" dt="2021-12-07T01:24:21.755" v="380" actId="1076"/>
          <ac:picMkLst>
            <pc:docMk/>
            <pc:sldMk cId="2316959247" sldId="367"/>
            <ac:picMk id="7" creationId="{9624D764-CCE5-4E2A-A880-4CB0C6BA93DD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3:58.810" v="1193" actId="1076"/>
        <pc:sldMkLst>
          <pc:docMk/>
          <pc:sldMk cId="323635669" sldId="368"/>
        </pc:sldMkLst>
        <pc:spChg chg="del">
          <ac:chgData name="Lucas Teles Leiro" userId="f4e63241-1da2-4e50-86b8-82a28cd9bd02" providerId="ADAL" clId="{C631704D-905A-46FE-8FAF-49A276B3E5C9}" dt="2021-12-07T01:24:01.902" v="372" actId="478"/>
          <ac:spMkLst>
            <pc:docMk/>
            <pc:sldMk cId="323635669" sldId="368"/>
            <ac:spMk id="2" creationId="{417AA33C-42AA-45AF-90ED-7F6099BCC247}"/>
          </ac:spMkLst>
        </pc:spChg>
        <pc:spChg chg="mod">
          <ac:chgData name="Lucas Teles Leiro" userId="f4e63241-1da2-4e50-86b8-82a28cd9bd02" providerId="ADAL" clId="{C631704D-905A-46FE-8FAF-49A276B3E5C9}" dt="2021-12-07T15:43:56.165" v="1192" actId="1076"/>
          <ac:spMkLst>
            <pc:docMk/>
            <pc:sldMk cId="323635669" sldId="368"/>
            <ac:spMk id="2" creationId="{8DA4D2E7-9DBD-49D6-ADE3-E3AC12DFFCF2}"/>
          </ac:spMkLst>
        </pc:spChg>
        <pc:spChg chg="add del mod">
          <ac:chgData name="Lucas Teles Leiro" userId="f4e63241-1da2-4e50-86b8-82a28cd9bd02" providerId="ADAL" clId="{C631704D-905A-46FE-8FAF-49A276B3E5C9}" dt="2021-12-07T15:43:36.788" v="1185" actId="478"/>
          <ac:spMkLst>
            <pc:docMk/>
            <pc:sldMk cId="323635669" sldId="368"/>
            <ac:spMk id="7" creationId="{E8B8EF6C-1E19-41D6-8B46-C603276E9FDE}"/>
          </ac:spMkLst>
        </pc:spChg>
        <pc:picChg chg="add mod">
          <ac:chgData name="Lucas Teles Leiro" userId="f4e63241-1da2-4e50-86b8-82a28cd9bd02" providerId="ADAL" clId="{C631704D-905A-46FE-8FAF-49A276B3E5C9}" dt="2021-12-07T15:43:58.810" v="1193" actId="1076"/>
          <ac:picMkLst>
            <pc:docMk/>
            <pc:sldMk cId="323635669" sldId="368"/>
            <ac:picMk id="4" creationId="{24366222-B608-4FF6-A8A7-EFB531218D6F}"/>
          </ac:picMkLst>
        </pc:picChg>
        <pc:picChg chg="del mod">
          <ac:chgData name="Lucas Teles Leiro" userId="f4e63241-1da2-4e50-86b8-82a28cd9bd02" providerId="ADAL" clId="{C631704D-905A-46FE-8FAF-49A276B3E5C9}" dt="2021-12-07T15:42:14.111" v="1155" actId="478"/>
          <ac:picMkLst>
            <pc:docMk/>
            <pc:sldMk cId="323635669" sldId="368"/>
            <ac:picMk id="10" creationId="{C4CE9888-A757-4BEF-AC4F-4C6FE7FA69FA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3:30.128" v="1184" actId="1076"/>
        <pc:sldMkLst>
          <pc:docMk/>
          <pc:sldMk cId="1213008434" sldId="369"/>
        </pc:sldMkLst>
        <pc:spChg chg="del">
          <ac:chgData name="Lucas Teles Leiro" userId="f4e63241-1da2-4e50-86b8-82a28cd9bd02" providerId="ADAL" clId="{C631704D-905A-46FE-8FAF-49A276B3E5C9}" dt="2021-12-07T01:25:24.412" v="383" actId="478"/>
          <ac:spMkLst>
            <pc:docMk/>
            <pc:sldMk cId="1213008434" sldId="369"/>
            <ac:spMk id="2" creationId="{07B57EAA-62C1-4626-A408-B75D58E8C9F7}"/>
          </ac:spMkLst>
        </pc:spChg>
        <pc:spChg chg="add del mod">
          <ac:chgData name="Lucas Teles Leiro" userId="f4e63241-1da2-4e50-86b8-82a28cd9bd02" providerId="ADAL" clId="{C631704D-905A-46FE-8FAF-49A276B3E5C9}" dt="2021-12-07T15:43:21.643" v="1177" actId="478"/>
          <ac:spMkLst>
            <pc:docMk/>
            <pc:sldMk cId="1213008434" sldId="369"/>
            <ac:spMk id="8" creationId="{CE12C1F4-A76F-467F-B6CA-CE7F9318A642}"/>
          </ac:spMkLst>
        </pc:spChg>
        <pc:picChg chg="add mod">
          <ac:chgData name="Lucas Teles Leiro" userId="f4e63241-1da2-4e50-86b8-82a28cd9bd02" providerId="ADAL" clId="{C631704D-905A-46FE-8FAF-49A276B3E5C9}" dt="2021-12-07T15:43:30.128" v="1184" actId="1076"/>
          <ac:picMkLst>
            <pc:docMk/>
            <pc:sldMk cId="1213008434" sldId="369"/>
            <ac:picMk id="4" creationId="{5584B8F0-A1A9-48CA-AD31-6F8A9448A0ED}"/>
          </ac:picMkLst>
        </pc:picChg>
        <pc:picChg chg="del mod">
          <ac:chgData name="Lucas Teles Leiro" userId="f4e63241-1da2-4e50-86b8-82a28cd9bd02" providerId="ADAL" clId="{C631704D-905A-46FE-8FAF-49A276B3E5C9}" dt="2021-12-07T15:42:10.943" v="1154" actId="478"/>
          <ac:picMkLst>
            <pc:docMk/>
            <pc:sldMk cId="1213008434" sldId="369"/>
            <ac:picMk id="7" creationId="{9F3AE908-8F97-43DD-B830-9D55D2D2102E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3:14.885" v="1176" actId="1076"/>
        <pc:sldMkLst>
          <pc:docMk/>
          <pc:sldMk cId="1545612493" sldId="370"/>
        </pc:sldMkLst>
        <pc:spChg chg="mod">
          <ac:chgData name="Lucas Teles Leiro" userId="f4e63241-1da2-4e50-86b8-82a28cd9bd02" providerId="ADAL" clId="{C631704D-905A-46FE-8FAF-49A276B3E5C9}" dt="2021-12-07T15:43:14.885" v="1176" actId="1076"/>
          <ac:spMkLst>
            <pc:docMk/>
            <pc:sldMk cId="1545612493" sldId="370"/>
            <ac:spMk id="2" creationId="{01A720E2-A5CD-443F-B181-0CA23AE9B65E}"/>
          </ac:spMkLst>
        </pc:spChg>
        <pc:spChg chg="del">
          <ac:chgData name="Lucas Teles Leiro" userId="f4e63241-1da2-4e50-86b8-82a28cd9bd02" providerId="ADAL" clId="{C631704D-905A-46FE-8FAF-49A276B3E5C9}" dt="2021-12-07T01:25:34.161" v="388" actId="478"/>
          <ac:spMkLst>
            <pc:docMk/>
            <pc:sldMk cId="1545612493" sldId="370"/>
            <ac:spMk id="2" creationId="{25B2A4F3-7DE0-48EE-AFA2-C6413D4880E2}"/>
          </ac:spMkLst>
        </pc:spChg>
        <pc:spChg chg="add del mod">
          <ac:chgData name="Lucas Teles Leiro" userId="f4e63241-1da2-4e50-86b8-82a28cd9bd02" providerId="ADAL" clId="{C631704D-905A-46FE-8FAF-49A276B3E5C9}" dt="2021-12-07T15:42:47.078" v="1167" actId="478"/>
          <ac:spMkLst>
            <pc:docMk/>
            <pc:sldMk cId="1545612493" sldId="370"/>
            <ac:spMk id="8" creationId="{BC8404A8-C05A-436A-80C5-E8B1D28BA7B9}"/>
          </ac:spMkLst>
        </pc:spChg>
        <pc:picChg chg="add mod">
          <ac:chgData name="Lucas Teles Leiro" userId="f4e63241-1da2-4e50-86b8-82a28cd9bd02" providerId="ADAL" clId="{C631704D-905A-46FE-8FAF-49A276B3E5C9}" dt="2021-12-07T15:43:00.561" v="1173" actId="1076"/>
          <ac:picMkLst>
            <pc:docMk/>
            <pc:sldMk cId="1545612493" sldId="370"/>
            <ac:picMk id="4" creationId="{AE16C7A9-BBE1-47AC-A0D6-FFBF7B4D7E86}"/>
          </ac:picMkLst>
        </pc:picChg>
        <pc:picChg chg="del mod">
          <ac:chgData name="Lucas Teles Leiro" userId="f4e63241-1da2-4e50-86b8-82a28cd9bd02" providerId="ADAL" clId="{C631704D-905A-46FE-8FAF-49A276B3E5C9}" dt="2021-12-07T15:42:08.174" v="1153" actId="478"/>
          <ac:picMkLst>
            <pc:docMk/>
            <pc:sldMk cId="1545612493" sldId="370"/>
            <ac:picMk id="7" creationId="{E92807AF-025E-4B81-BF35-859640B3F8F4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4:54.254" v="1222" actId="1076"/>
        <pc:sldMkLst>
          <pc:docMk/>
          <pc:sldMk cId="2390212632" sldId="371"/>
        </pc:sldMkLst>
        <pc:spChg chg="del">
          <ac:chgData name="Lucas Teles Leiro" userId="f4e63241-1da2-4e50-86b8-82a28cd9bd02" providerId="ADAL" clId="{C631704D-905A-46FE-8FAF-49A276B3E5C9}" dt="2021-12-07T01:26:30.946" v="407" actId="478"/>
          <ac:spMkLst>
            <pc:docMk/>
            <pc:sldMk cId="2390212632" sldId="371"/>
            <ac:spMk id="2" creationId="{9AED7B78-6665-48B4-97F0-B4AC21360A08}"/>
          </ac:spMkLst>
        </pc:spChg>
        <pc:picChg chg="add del mod">
          <ac:chgData name="Lucas Teles Leiro" userId="f4e63241-1da2-4e50-86b8-82a28cd9bd02" providerId="ADAL" clId="{C631704D-905A-46FE-8FAF-49A276B3E5C9}" dt="2021-12-07T15:44:37.035" v="1211" actId="478"/>
          <ac:picMkLst>
            <pc:docMk/>
            <pc:sldMk cId="2390212632" sldId="371"/>
            <ac:picMk id="3" creationId="{2473240A-F484-4AB1-B424-D7A9129A3839}"/>
          </ac:picMkLst>
        </pc:picChg>
        <pc:picChg chg="mod">
          <ac:chgData name="Lucas Teles Leiro" userId="f4e63241-1da2-4e50-86b8-82a28cd9bd02" providerId="ADAL" clId="{C631704D-905A-46FE-8FAF-49A276B3E5C9}" dt="2021-12-07T01:27:18.622" v="415" actId="1076"/>
          <ac:picMkLst>
            <pc:docMk/>
            <pc:sldMk cId="2390212632" sldId="371"/>
            <ac:picMk id="7" creationId="{5E40AAFB-8165-46D2-A300-549CE35A6CDA}"/>
          </ac:picMkLst>
        </pc:picChg>
        <pc:picChg chg="add mod">
          <ac:chgData name="Lucas Teles Leiro" userId="f4e63241-1da2-4e50-86b8-82a28cd9bd02" providerId="ADAL" clId="{C631704D-905A-46FE-8FAF-49A276B3E5C9}" dt="2021-12-07T15:44:54.254" v="1222" actId="1076"/>
          <ac:picMkLst>
            <pc:docMk/>
            <pc:sldMk cId="2390212632" sldId="371"/>
            <ac:picMk id="8" creationId="{0D7F6B95-AD03-46D3-9E9F-82870B43BAC2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2:43.948" v="1166" actId="1076"/>
        <pc:sldMkLst>
          <pc:docMk/>
          <pc:sldMk cId="2465049910" sldId="372"/>
        </pc:sldMkLst>
        <pc:spChg chg="del">
          <ac:chgData name="Lucas Teles Leiro" userId="f4e63241-1da2-4e50-86b8-82a28cd9bd02" providerId="ADAL" clId="{C631704D-905A-46FE-8FAF-49A276B3E5C9}" dt="2021-12-07T01:26:19.829" v="402" actId="478"/>
          <ac:spMkLst>
            <pc:docMk/>
            <pc:sldMk cId="2465049910" sldId="372"/>
            <ac:spMk id="2" creationId="{FD10987C-7CC2-4653-9791-BF936C01B4C6}"/>
          </ac:spMkLst>
        </pc:spChg>
        <pc:spChg chg="add del mod">
          <ac:chgData name="Lucas Teles Leiro" userId="f4e63241-1da2-4e50-86b8-82a28cd9bd02" providerId="ADAL" clId="{C631704D-905A-46FE-8FAF-49A276B3E5C9}" dt="2021-12-07T15:42:36.794" v="1162" actId="478"/>
          <ac:spMkLst>
            <pc:docMk/>
            <pc:sldMk cId="2465049910" sldId="372"/>
            <ac:spMk id="8" creationId="{D7C5D667-7F1D-437C-8CA7-3C03152DE929}"/>
          </ac:spMkLst>
        </pc:spChg>
        <pc:picChg chg="add mod">
          <ac:chgData name="Lucas Teles Leiro" userId="f4e63241-1da2-4e50-86b8-82a28cd9bd02" providerId="ADAL" clId="{C631704D-905A-46FE-8FAF-49A276B3E5C9}" dt="2021-12-07T15:42:43.948" v="1166" actId="1076"/>
          <ac:picMkLst>
            <pc:docMk/>
            <pc:sldMk cId="2465049910" sldId="372"/>
            <ac:picMk id="4" creationId="{AFBA5144-CE91-4C6F-8D2C-2D0EA626403F}"/>
          </ac:picMkLst>
        </pc:picChg>
        <pc:picChg chg="del mod">
          <ac:chgData name="Lucas Teles Leiro" userId="f4e63241-1da2-4e50-86b8-82a28cd9bd02" providerId="ADAL" clId="{C631704D-905A-46FE-8FAF-49A276B3E5C9}" dt="2021-12-07T15:42:33.795" v="1161" actId="478"/>
          <ac:picMkLst>
            <pc:docMk/>
            <pc:sldMk cId="2465049910" sldId="372"/>
            <ac:picMk id="7" creationId="{806F5F5E-696D-40C1-815A-FB52ED4D9ECD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4:31.301" v="1209" actId="1076"/>
        <pc:sldMkLst>
          <pc:docMk/>
          <pc:sldMk cId="2823179967" sldId="373"/>
        </pc:sldMkLst>
        <pc:spChg chg="del">
          <ac:chgData name="Lucas Teles Leiro" userId="f4e63241-1da2-4e50-86b8-82a28cd9bd02" providerId="ADAL" clId="{C631704D-905A-46FE-8FAF-49A276B3E5C9}" dt="2021-12-07T01:27:31.978" v="416" actId="478"/>
          <ac:spMkLst>
            <pc:docMk/>
            <pc:sldMk cId="2823179967" sldId="373"/>
            <ac:spMk id="2" creationId="{3C17B227-E629-486C-A6A4-129CEDD897DD}"/>
          </ac:spMkLst>
        </pc:spChg>
        <pc:spChg chg="add del mod">
          <ac:chgData name="Lucas Teles Leiro" userId="f4e63241-1da2-4e50-86b8-82a28cd9bd02" providerId="ADAL" clId="{C631704D-905A-46FE-8FAF-49A276B3E5C9}" dt="2021-12-07T15:44:20.112" v="1202" actId="478"/>
          <ac:spMkLst>
            <pc:docMk/>
            <pc:sldMk cId="2823179967" sldId="373"/>
            <ac:spMk id="5" creationId="{3B0B0600-3AA5-473B-B381-FCB3A2F471F6}"/>
          </ac:spMkLst>
        </pc:spChg>
        <pc:picChg chg="add mod">
          <ac:chgData name="Lucas Teles Leiro" userId="f4e63241-1da2-4e50-86b8-82a28cd9bd02" providerId="ADAL" clId="{C631704D-905A-46FE-8FAF-49A276B3E5C9}" dt="2021-12-07T15:44:31.301" v="1209" actId="1076"/>
          <ac:picMkLst>
            <pc:docMk/>
            <pc:sldMk cId="2823179967" sldId="373"/>
            <ac:picMk id="3" creationId="{236F9961-D841-4B2F-BE33-044CCBA30FA8}"/>
          </ac:picMkLst>
        </pc:picChg>
        <pc:picChg chg="del mod">
          <ac:chgData name="Lucas Teles Leiro" userId="f4e63241-1da2-4e50-86b8-82a28cd9bd02" providerId="ADAL" clId="{C631704D-905A-46FE-8FAF-49A276B3E5C9}" dt="2021-12-07T15:44:17.291" v="1201" actId="478"/>
          <ac:picMkLst>
            <pc:docMk/>
            <pc:sldMk cId="2823179967" sldId="373"/>
            <ac:picMk id="7" creationId="{3CC39A1D-21D1-430E-B5EE-20B29E7B1EDF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5:45:22.380" v="1231" actId="14100"/>
        <pc:sldMkLst>
          <pc:docMk/>
          <pc:sldMk cId="3647050943" sldId="374"/>
        </pc:sldMkLst>
        <pc:spChg chg="del">
          <ac:chgData name="Lucas Teles Leiro" userId="f4e63241-1da2-4e50-86b8-82a28cd9bd02" providerId="ADAL" clId="{C631704D-905A-46FE-8FAF-49A276B3E5C9}" dt="2021-12-07T01:27:54.733" v="423" actId="478"/>
          <ac:spMkLst>
            <pc:docMk/>
            <pc:sldMk cId="3647050943" sldId="374"/>
            <ac:spMk id="2" creationId="{83557390-D3D8-4EC4-AE67-D26F4F9063DC}"/>
          </ac:spMkLst>
        </pc:spChg>
        <pc:spChg chg="add mod">
          <ac:chgData name="Lucas Teles Leiro" userId="f4e63241-1da2-4e50-86b8-82a28cd9bd02" providerId="ADAL" clId="{C631704D-905A-46FE-8FAF-49A276B3E5C9}" dt="2021-12-07T15:42:16.879" v="1156" actId="478"/>
          <ac:spMkLst>
            <pc:docMk/>
            <pc:sldMk cId="3647050943" sldId="374"/>
            <ac:spMk id="5" creationId="{9F763A90-8043-492D-831D-3D9EAC940FE0}"/>
          </ac:spMkLst>
        </pc:spChg>
        <pc:picChg chg="add del mod">
          <ac:chgData name="Lucas Teles Leiro" userId="f4e63241-1da2-4e50-86b8-82a28cd9bd02" providerId="ADAL" clId="{C631704D-905A-46FE-8FAF-49A276B3E5C9}" dt="2021-12-07T15:45:02.073" v="1223" actId="478"/>
          <ac:picMkLst>
            <pc:docMk/>
            <pc:sldMk cId="3647050943" sldId="374"/>
            <ac:picMk id="3" creationId="{3EBBAACD-FE17-4B62-BD6D-373AE3EA93DF}"/>
          </ac:picMkLst>
        </pc:picChg>
        <pc:picChg chg="del mod">
          <ac:chgData name="Lucas Teles Leiro" userId="f4e63241-1da2-4e50-86b8-82a28cd9bd02" providerId="ADAL" clId="{C631704D-905A-46FE-8FAF-49A276B3E5C9}" dt="2021-12-07T15:42:16.879" v="1156" actId="478"/>
          <ac:picMkLst>
            <pc:docMk/>
            <pc:sldMk cId="3647050943" sldId="374"/>
            <ac:picMk id="7" creationId="{B90725A7-D5D8-4E70-8EDF-83D079147584}"/>
          </ac:picMkLst>
        </pc:picChg>
        <pc:picChg chg="add mod">
          <ac:chgData name="Lucas Teles Leiro" userId="f4e63241-1da2-4e50-86b8-82a28cd9bd02" providerId="ADAL" clId="{C631704D-905A-46FE-8FAF-49A276B3E5C9}" dt="2021-12-07T15:45:22.380" v="1231" actId="14100"/>
          <ac:picMkLst>
            <pc:docMk/>
            <pc:sldMk cId="3647050943" sldId="374"/>
            <ac:picMk id="9" creationId="{45C3B134-2EB7-427C-B0C1-4A20E26772F2}"/>
          </ac:picMkLst>
        </pc:picChg>
      </pc:sldChg>
      <pc:sldChg chg="addSp delSp modSp mod">
        <pc:chgData name="Lucas Teles Leiro" userId="f4e63241-1da2-4e50-86b8-82a28cd9bd02" providerId="ADAL" clId="{C631704D-905A-46FE-8FAF-49A276B3E5C9}" dt="2021-12-07T12:15:00.018" v="1103" actId="1076"/>
        <pc:sldMkLst>
          <pc:docMk/>
          <pc:sldMk cId="927966753" sldId="376"/>
        </pc:sldMkLst>
        <pc:spChg chg="del mod">
          <ac:chgData name="Lucas Teles Leiro" userId="f4e63241-1da2-4e50-86b8-82a28cd9bd02" providerId="ADAL" clId="{C631704D-905A-46FE-8FAF-49A276B3E5C9}" dt="2021-12-07T11:48:38.978" v="547" actId="478"/>
          <ac:spMkLst>
            <pc:docMk/>
            <pc:sldMk cId="927966753" sldId="376"/>
            <ac:spMk id="3" creationId="{BA2402B5-FE88-4B6F-8E97-F4839F775E8F}"/>
          </ac:spMkLst>
        </pc:spChg>
        <pc:spChg chg="add mod">
          <ac:chgData name="Lucas Teles Leiro" userId="f4e63241-1da2-4e50-86b8-82a28cd9bd02" providerId="ADAL" clId="{C631704D-905A-46FE-8FAF-49A276B3E5C9}" dt="2021-12-07T12:15:00.018" v="1103" actId="1076"/>
          <ac:spMkLst>
            <pc:docMk/>
            <pc:sldMk cId="927966753" sldId="376"/>
            <ac:spMk id="4" creationId="{EF3DAAFA-7D86-419E-95EE-CA5BE5714D05}"/>
          </ac:spMkLst>
        </pc:spChg>
      </pc:sldChg>
      <pc:sldChg chg="modSp mod">
        <pc:chgData name="Lucas Teles Leiro" userId="f4e63241-1da2-4e50-86b8-82a28cd9bd02" providerId="ADAL" clId="{C631704D-905A-46FE-8FAF-49A276B3E5C9}" dt="2021-12-07T01:32:28.003" v="444" actId="20577"/>
        <pc:sldMkLst>
          <pc:docMk/>
          <pc:sldMk cId="2708315127" sldId="376"/>
        </pc:sldMkLst>
        <pc:spChg chg="mod">
          <ac:chgData name="Lucas Teles Leiro" userId="f4e63241-1da2-4e50-86b8-82a28cd9bd02" providerId="ADAL" clId="{C631704D-905A-46FE-8FAF-49A276B3E5C9}" dt="2021-12-07T01:32:28.003" v="444" actId="20577"/>
          <ac:spMkLst>
            <pc:docMk/>
            <pc:sldMk cId="2708315127" sldId="376"/>
            <ac:spMk id="3" creationId="{FA5D186A-48FD-4C0F-85D8-CAB92364EB88}"/>
          </ac:spMkLst>
        </pc:spChg>
      </pc:sldChg>
    </pc:docChg>
  </pc:docChgLst>
  <pc:docChgLst>
    <pc:chgData name="Fernando Campos Kaizer" userId="S::fernandock1@al.insper.edu.br::373f8b7d-e086-4581-8779-d633fcaa7a37" providerId="AD" clId="Web-{D1FB0AE8-79E4-1A9D-07BE-8F87C50000FC}"/>
    <pc:docChg chg="modSld sldOrd">
      <pc:chgData name="Fernando Campos Kaizer" userId="S::fernandock1@al.insper.edu.br::373f8b7d-e086-4581-8779-d633fcaa7a37" providerId="AD" clId="Web-{D1FB0AE8-79E4-1A9D-07BE-8F87C50000FC}" dt="2021-12-06T22:09:18.415" v="322"/>
      <pc:docMkLst>
        <pc:docMk/>
      </pc:docMkLst>
      <pc:sldChg chg="modSp">
        <pc:chgData name="Fernando Campos Kaizer" userId="S::fernandock1@al.insper.edu.br::373f8b7d-e086-4581-8779-d633fcaa7a37" providerId="AD" clId="Web-{D1FB0AE8-79E4-1A9D-07BE-8F87C50000FC}" dt="2021-12-06T22:09:18.415" v="322"/>
        <pc:sldMkLst>
          <pc:docMk/>
          <pc:sldMk cId="417488564" sldId="342"/>
        </pc:sldMkLst>
        <pc:spChg chg="mod">
          <ac:chgData name="Fernando Campos Kaizer" userId="S::fernandock1@al.insper.edu.br::373f8b7d-e086-4581-8779-d633fcaa7a37" providerId="AD" clId="Web-{D1FB0AE8-79E4-1A9D-07BE-8F87C50000FC}" dt="2021-12-06T22:09:18.415" v="322"/>
          <ac:spMkLst>
            <pc:docMk/>
            <pc:sldMk cId="417488564" sldId="342"/>
            <ac:spMk id="3" creationId="{2FD2917B-2853-4208-8FE6-72388B0C5BA7}"/>
          </ac:spMkLst>
        </pc:spChg>
      </pc:sldChg>
      <pc:sldChg chg="delSp modSp delAnim">
        <pc:chgData name="Fernando Campos Kaizer" userId="S::fernandock1@al.insper.edu.br::373f8b7d-e086-4581-8779-d633fcaa7a37" providerId="AD" clId="Web-{D1FB0AE8-79E4-1A9D-07BE-8F87C50000FC}" dt="2021-12-06T22:03:42.315" v="320" actId="20577"/>
        <pc:sldMkLst>
          <pc:docMk/>
          <pc:sldMk cId="233149752" sldId="345"/>
        </pc:sldMkLst>
        <pc:spChg chg="mod">
          <ac:chgData name="Fernando Campos Kaizer" userId="S::fernandock1@al.insper.edu.br::373f8b7d-e086-4581-8779-d633fcaa7a37" providerId="AD" clId="Web-{D1FB0AE8-79E4-1A9D-07BE-8F87C50000FC}" dt="2021-12-06T22:03:42.315" v="320" actId="20577"/>
          <ac:spMkLst>
            <pc:docMk/>
            <pc:sldMk cId="233149752" sldId="345"/>
            <ac:spMk id="4" creationId="{4349B84D-A234-4296-B4C9-92A57C6D1AFC}"/>
          </ac:spMkLst>
        </pc:spChg>
        <pc:spChg chg="del">
          <ac:chgData name="Fernando Campos Kaizer" userId="S::fernandock1@al.insper.edu.br::373f8b7d-e086-4581-8779-d633fcaa7a37" providerId="AD" clId="Web-{D1FB0AE8-79E4-1A9D-07BE-8F87C50000FC}" dt="2021-12-06T21:46:00.623" v="75"/>
          <ac:spMkLst>
            <pc:docMk/>
            <pc:sldMk cId="233149752" sldId="345"/>
            <ac:spMk id="7" creationId="{91337D04-F29E-4894-AA2C-9C669787F86E}"/>
          </ac:spMkLst>
        </pc:spChg>
        <pc:spChg chg="mod">
          <ac:chgData name="Fernando Campos Kaizer" userId="S::fernandock1@al.insper.edu.br::373f8b7d-e086-4581-8779-d633fcaa7a37" providerId="AD" clId="Web-{D1FB0AE8-79E4-1A9D-07BE-8F87C50000FC}" dt="2021-12-06T21:48:36.517" v="91" actId="20577"/>
          <ac:spMkLst>
            <pc:docMk/>
            <pc:sldMk cId="233149752" sldId="345"/>
            <ac:spMk id="9" creationId="{8CBDF23B-B4D3-4CFA-BF4A-2393F4538DE5}"/>
          </ac:spMkLst>
        </pc:spChg>
        <pc:spChg chg="del">
          <ac:chgData name="Fernando Campos Kaizer" userId="S::fernandock1@al.insper.edu.br::373f8b7d-e086-4581-8779-d633fcaa7a37" providerId="AD" clId="Web-{D1FB0AE8-79E4-1A9D-07BE-8F87C50000FC}" dt="2021-12-06T21:43:54.012" v="1"/>
          <ac:spMkLst>
            <pc:docMk/>
            <pc:sldMk cId="233149752" sldId="345"/>
            <ac:spMk id="12" creationId="{C446CA79-7A93-4B9E-8705-8BD31BF19A11}"/>
          </ac:spMkLst>
        </pc:spChg>
      </pc:sldChg>
      <pc:sldChg chg="addSp delSp">
        <pc:chgData name="Fernando Campos Kaizer" userId="S::fernandock1@al.insper.edu.br::373f8b7d-e086-4581-8779-d633fcaa7a37" providerId="AD" clId="Web-{D1FB0AE8-79E4-1A9D-07BE-8F87C50000FC}" dt="2021-12-06T21:46:38.921" v="77"/>
        <pc:sldMkLst>
          <pc:docMk/>
          <pc:sldMk cId="773483232" sldId="349"/>
        </pc:sldMkLst>
        <pc:spChg chg="del">
          <ac:chgData name="Fernando Campos Kaizer" userId="S::fernandock1@al.insper.edu.br::373f8b7d-e086-4581-8779-d633fcaa7a37" providerId="AD" clId="Web-{D1FB0AE8-79E4-1A9D-07BE-8F87C50000FC}" dt="2021-12-06T21:46:25.139" v="76"/>
          <ac:spMkLst>
            <pc:docMk/>
            <pc:sldMk cId="773483232" sldId="349"/>
            <ac:spMk id="5" creationId="{315FE662-A1A2-4143-B86B-C9A4B7E9B91B}"/>
          </ac:spMkLst>
        </pc:spChg>
        <pc:spChg chg="add">
          <ac:chgData name="Fernando Campos Kaizer" userId="S::fernandock1@al.insper.edu.br::373f8b7d-e086-4581-8779-d633fcaa7a37" providerId="AD" clId="Web-{D1FB0AE8-79E4-1A9D-07BE-8F87C50000FC}" dt="2021-12-06T21:46:38.921" v="77"/>
          <ac:spMkLst>
            <pc:docMk/>
            <pc:sldMk cId="773483232" sldId="349"/>
            <ac:spMk id="10" creationId="{04EC46A7-B805-439E-BF7F-FB43E90E7BC2}"/>
          </ac:spMkLst>
        </pc:spChg>
      </pc:sldChg>
      <pc:sldChg chg="addSp delSp modSp ord delAnim">
        <pc:chgData name="Fernando Campos Kaizer" userId="S::fernandock1@al.insper.edu.br::373f8b7d-e086-4581-8779-d633fcaa7a37" providerId="AD" clId="Web-{D1FB0AE8-79E4-1A9D-07BE-8F87C50000FC}" dt="2021-12-06T22:02:25.173" v="308" actId="1076"/>
        <pc:sldMkLst>
          <pc:docMk/>
          <pc:sldMk cId="1745592479" sldId="359"/>
        </pc:sldMkLst>
        <pc:spChg chg="mod">
          <ac:chgData name="Fernando Campos Kaizer" userId="S::fernandock1@al.insper.edu.br::373f8b7d-e086-4581-8779-d633fcaa7a37" providerId="AD" clId="Web-{D1FB0AE8-79E4-1A9D-07BE-8F87C50000FC}" dt="2021-12-06T21:59:13.405" v="250" actId="1076"/>
          <ac:spMkLst>
            <pc:docMk/>
            <pc:sldMk cId="1745592479" sldId="359"/>
            <ac:spMk id="2" creationId="{A1C81F63-68F2-4AF4-9BC5-CE1E8D60E548}"/>
          </ac:spMkLst>
        </pc:spChg>
        <pc:spChg chg="add mod">
          <ac:chgData name="Fernando Campos Kaizer" userId="S::fernandock1@al.insper.edu.br::373f8b7d-e086-4581-8779-d633fcaa7a37" providerId="AD" clId="Web-{D1FB0AE8-79E4-1A9D-07BE-8F87C50000FC}" dt="2021-12-06T22:01:19.875" v="307" actId="20577"/>
          <ac:spMkLst>
            <pc:docMk/>
            <pc:sldMk cId="1745592479" sldId="359"/>
            <ac:spMk id="3" creationId="{07249C36-CE9F-4211-A3E6-1231E301773F}"/>
          </ac:spMkLst>
        </pc:spChg>
        <pc:spChg chg="del">
          <ac:chgData name="Fernando Campos Kaizer" userId="S::fernandock1@al.insper.edu.br::373f8b7d-e086-4581-8779-d633fcaa7a37" providerId="AD" clId="Web-{D1FB0AE8-79E4-1A9D-07BE-8F87C50000FC}" dt="2021-12-06T21:48:54.002" v="92"/>
          <ac:spMkLst>
            <pc:docMk/>
            <pc:sldMk cId="1745592479" sldId="359"/>
            <ac:spMk id="5" creationId="{68C653CA-9BCB-475A-A791-1FD678C90218}"/>
          </ac:spMkLst>
        </pc:spChg>
        <pc:spChg chg="del">
          <ac:chgData name="Fernando Campos Kaizer" userId="S::fernandock1@al.insper.edu.br::373f8b7d-e086-4581-8779-d633fcaa7a37" providerId="AD" clId="Web-{D1FB0AE8-79E4-1A9D-07BE-8F87C50000FC}" dt="2021-12-06T21:49:23.080" v="95"/>
          <ac:spMkLst>
            <pc:docMk/>
            <pc:sldMk cId="1745592479" sldId="359"/>
            <ac:spMk id="9" creationId="{80DCA370-EB0C-424C-B1C8-15B6E938C9ED}"/>
          </ac:spMkLst>
        </pc:spChg>
        <pc:spChg chg="del">
          <ac:chgData name="Fernando Campos Kaizer" userId="S::fernandock1@al.insper.edu.br::373f8b7d-e086-4581-8779-d633fcaa7a37" providerId="AD" clId="Web-{D1FB0AE8-79E4-1A9D-07BE-8F87C50000FC}" dt="2021-12-06T21:49:18.518" v="94"/>
          <ac:spMkLst>
            <pc:docMk/>
            <pc:sldMk cId="1745592479" sldId="359"/>
            <ac:spMk id="10" creationId="{9101D672-6AB7-47C0-BF4C-1C0DCDBAFA4B}"/>
          </ac:spMkLst>
        </pc:spChg>
        <pc:picChg chg="mod">
          <ac:chgData name="Fernando Campos Kaizer" userId="S::fernandock1@al.insper.edu.br::373f8b7d-e086-4581-8779-d633fcaa7a37" providerId="AD" clId="Web-{D1FB0AE8-79E4-1A9D-07BE-8F87C50000FC}" dt="2021-12-06T22:02:25.173" v="308" actId="1076"/>
          <ac:picMkLst>
            <pc:docMk/>
            <pc:sldMk cId="1745592479" sldId="359"/>
            <ac:picMk id="5" creationId="{3963F28B-808A-404E-911D-E06DC48DA6A9}"/>
          </ac:picMkLst>
        </pc:picChg>
        <pc:picChg chg="add mod">
          <ac:chgData name="Fernando Campos Kaizer" userId="S::fernandock1@al.insper.edu.br::373f8b7d-e086-4581-8779-d633fcaa7a37" providerId="AD" clId="Web-{D1FB0AE8-79E4-1A9D-07BE-8F87C50000FC}" dt="2021-12-06T21:56:31.510" v="247" actId="14100"/>
          <ac:picMkLst>
            <pc:docMk/>
            <pc:sldMk cId="1745592479" sldId="359"/>
            <ac:picMk id="7" creationId="{B10D2A1E-A4BE-4740-93FF-1AD159628EF3}"/>
          </ac:picMkLst>
        </pc:picChg>
        <pc:picChg chg="del">
          <ac:chgData name="Fernando Campos Kaizer" userId="S::fernandock1@al.insper.edu.br::373f8b7d-e086-4581-8779-d633fcaa7a37" providerId="AD" clId="Web-{D1FB0AE8-79E4-1A9D-07BE-8F87C50000FC}" dt="2021-12-06T21:49:12.361" v="93"/>
          <ac:picMkLst>
            <pc:docMk/>
            <pc:sldMk cId="1745592479" sldId="359"/>
            <ac:picMk id="8" creationId="{824F9810-4EEA-4B74-992D-E309BEB6BAFC}"/>
          </ac:picMkLst>
        </pc:picChg>
      </pc:sldChg>
    </pc:docChg>
  </pc:docChgLst>
  <pc:docChgLst>
    <pc:chgData name="Utilizador Convidado" userId="S::urn:spo:anon#39efda346604dd928fe55180b07e32af5fef91ae9bba1680f176e4b48151bd3a::" providerId="AD" clId="Web-{460308DB-CC8A-3359-E0F8-9D494A0EEE9B}"/>
    <pc:docChg chg="addSld delSld modSld sldOrd">
      <pc:chgData name="Utilizador Convidado" userId="S::urn:spo:anon#39efda346604dd928fe55180b07e32af5fef91ae9bba1680f176e4b48151bd3a::" providerId="AD" clId="Web-{460308DB-CC8A-3359-E0F8-9D494A0EEE9B}" dt="2021-12-07T01:56:54.696" v="445" actId="20577"/>
      <pc:docMkLst>
        <pc:docMk/>
      </pc:docMkLst>
      <pc:sldChg chg="modSp">
        <pc:chgData name="Utilizador Convidado" userId="S::urn:spo:anon#39efda346604dd928fe55180b07e32af5fef91ae9bba1680f176e4b48151bd3a::" providerId="AD" clId="Web-{460308DB-CC8A-3359-E0F8-9D494A0EEE9B}" dt="2021-12-07T01:04:18.288" v="351" actId="20577"/>
        <pc:sldMkLst>
          <pc:docMk/>
          <pc:sldMk cId="417488564" sldId="342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15:59.349" v="56" actId="1076"/>
          <ac:spMkLst>
            <pc:docMk/>
            <pc:sldMk cId="417488564" sldId="342"/>
            <ac:spMk id="2" creationId="{5CE96478-0438-4D0D-A7E9-EF6F93B41DA5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1:04:18.288" v="351" actId="20577"/>
          <ac:spMkLst>
            <pc:docMk/>
            <pc:sldMk cId="417488564" sldId="342"/>
            <ac:spMk id="3" creationId="{2FD2917B-2853-4208-8FE6-72388B0C5BA7}"/>
          </ac:spMkLst>
        </pc:spChg>
      </pc:sldChg>
      <pc:sldChg chg="modSp">
        <pc:chgData name="Utilizador Convidado" userId="S::urn:spo:anon#39efda346604dd928fe55180b07e32af5fef91ae9bba1680f176e4b48151bd3a::" providerId="AD" clId="Web-{460308DB-CC8A-3359-E0F8-9D494A0EEE9B}" dt="2021-12-07T00:50:16.455" v="340" actId="14100"/>
        <pc:sldMkLst>
          <pc:docMk/>
          <pc:sldMk cId="233149752" sldId="345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50:16.455" v="340" actId="14100"/>
          <ac:spMkLst>
            <pc:docMk/>
            <pc:sldMk cId="233149752" sldId="345"/>
            <ac:spMk id="9" creationId="{8CBDF23B-B4D3-4CFA-BF4A-2393F4538DE5}"/>
          </ac:spMkLst>
        </pc:spChg>
      </pc:sldChg>
      <pc:sldChg chg="del">
        <pc:chgData name="Utilizador Convidado" userId="S::urn:spo:anon#39efda346604dd928fe55180b07e32af5fef91ae9bba1680f176e4b48151bd3a::" providerId="AD" clId="Web-{460308DB-CC8A-3359-E0F8-9D494A0EEE9B}" dt="2021-12-07T00:13:33.955" v="5"/>
        <pc:sldMkLst>
          <pc:docMk/>
          <pc:sldMk cId="1257221392" sldId="346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13:46.034" v="10"/>
        <pc:sldMkLst>
          <pc:docMk/>
          <pc:sldMk cId="480356134" sldId="347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13:31.893" v="4"/>
        <pc:sldMkLst>
          <pc:docMk/>
          <pc:sldMk cId="809750855" sldId="348"/>
        </pc:sldMkLst>
      </pc:sldChg>
      <pc:sldChg chg="modSp">
        <pc:chgData name="Utilizador Convidado" userId="S::urn:spo:anon#39efda346604dd928fe55180b07e32af5fef91ae9bba1680f176e4b48151bd3a::" providerId="AD" clId="Web-{460308DB-CC8A-3359-E0F8-9D494A0EEE9B}" dt="2021-12-07T00:20:37.028" v="79" actId="14100"/>
        <pc:sldMkLst>
          <pc:docMk/>
          <pc:sldMk cId="773483232" sldId="349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18:28.555" v="66" actId="1076"/>
          <ac:spMkLst>
            <pc:docMk/>
            <pc:sldMk cId="773483232" sldId="349"/>
            <ac:spMk id="29" creationId="{E8F1ADAD-083B-4DC2-AB81-7AE3732EEF3E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0:18:30.712" v="67" actId="1076"/>
          <ac:spMkLst>
            <pc:docMk/>
            <pc:sldMk cId="773483232" sldId="349"/>
            <ac:spMk id="30" creationId="{D6B4F853-0950-409B-BDD9-85343F030550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0:20:27.309" v="78" actId="1076"/>
          <ac:spMkLst>
            <pc:docMk/>
            <pc:sldMk cId="773483232" sldId="349"/>
            <ac:spMk id="31" creationId="{2F97EB73-5663-47B1-8E1A-89AD17CDA886}"/>
          </ac:spMkLst>
        </pc:spChg>
        <pc:cxnChg chg="mod">
          <ac:chgData name="Utilizador Convidado" userId="S::urn:spo:anon#39efda346604dd928fe55180b07e32af5fef91ae9bba1680f176e4b48151bd3a::" providerId="AD" clId="Web-{460308DB-CC8A-3359-E0F8-9D494A0EEE9B}" dt="2021-12-07T00:20:37.028" v="79" actId="14100"/>
          <ac:cxnSpMkLst>
            <pc:docMk/>
            <pc:sldMk cId="773483232" sldId="349"/>
            <ac:cxnSpMk id="14" creationId="{423FF4B4-92A0-47F2-A1C0-753B801E2773}"/>
          </ac:cxnSpMkLst>
        </pc:cxnChg>
        <pc:cxnChg chg="mod">
          <ac:chgData name="Utilizador Convidado" userId="S::urn:spo:anon#39efda346604dd928fe55180b07e32af5fef91ae9bba1680f176e4b48151bd3a::" providerId="AD" clId="Web-{460308DB-CC8A-3359-E0F8-9D494A0EEE9B}" dt="2021-12-07T00:17:39.367" v="58" actId="14100"/>
          <ac:cxnSpMkLst>
            <pc:docMk/>
            <pc:sldMk cId="773483232" sldId="349"/>
            <ac:cxnSpMk id="18" creationId="{6BD65188-5F7B-4197-9B11-BCC13751B395}"/>
          </ac:cxnSpMkLst>
        </pc:cxnChg>
        <pc:cxnChg chg="mod">
          <ac:chgData name="Utilizador Convidado" userId="S::urn:spo:anon#39efda346604dd928fe55180b07e32af5fef91ae9bba1680f176e4b48151bd3a::" providerId="AD" clId="Web-{460308DB-CC8A-3359-E0F8-9D494A0EEE9B}" dt="2021-12-07T00:18:25.540" v="65" actId="14100"/>
          <ac:cxnSpMkLst>
            <pc:docMk/>
            <pc:sldMk cId="773483232" sldId="349"/>
            <ac:cxnSpMk id="23" creationId="{9F1A6207-E378-4913-AF24-66109945B3F2}"/>
          </ac:cxnSpMkLst>
        </pc:cxnChg>
        <pc:cxnChg chg="mod">
          <ac:chgData name="Utilizador Convidado" userId="S::urn:spo:anon#39efda346604dd928fe55180b07e32af5fef91ae9bba1680f176e4b48151bd3a::" providerId="AD" clId="Web-{460308DB-CC8A-3359-E0F8-9D494A0EEE9B}" dt="2021-12-07T00:18:03.336" v="61" actId="14100"/>
          <ac:cxnSpMkLst>
            <pc:docMk/>
            <pc:sldMk cId="773483232" sldId="349"/>
            <ac:cxnSpMk id="26" creationId="{4D7F6344-E95D-4DE3-95ED-B8414E47185A}"/>
          </ac:cxnSpMkLst>
        </pc:cxnChg>
      </pc:sldChg>
      <pc:sldChg chg="del">
        <pc:chgData name="Utilizador Convidado" userId="S::urn:spo:anon#39efda346604dd928fe55180b07e32af5fef91ae9bba1680f176e4b48151bd3a::" providerId="AD" clId="Web-{460308DB-CC8A-3359-E0F8-9D494A0EEE9B}" dt="2021-12-07T00:13:36.127" v="6"/>
        <pc:sldMkLst>
          <pc:docMk/>
          <pc:sldMk cId="1954418322" sldId="350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13:40.158" v="7"/>
        <pc:sldMkLst>
          <pc:docMk/>
          <pc:sldMk cId="498413719" sldId="351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26:16.379" v="211"/>
        <pc:sldMkLst>
          <pc:docMk/>
          <pc:sldMk cId="2720567980" sldId="352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23:53.469" v="128"/>
        <pc:sldMkLst>
          <pc:docMk/>
          <pc:sldMk cId="3370271391" sldId="354"/>
        </pc:sldMkLst>
      </pc:sldChg>
      <pc:sldChg chg="modSp ord">
        <pc:chgData name="Utilizador Convidado" userId="S::urn:spo:anon#39efda346604dd928fe55180b07e32af5fef91ae9bba1680f176e4b48151bd3a::" providerId="AD" clId="Web-{460308DB-CC8A-3359-E0F8-9D494A0EEE9B}" dt="2021-12-07T01:52:06.034" v="440" actId="14100"/>
        <pc:sldMkLst>
          <pc:docMk/>
          <pc:sldMk cId="1558682115" sldId="355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1:52:06.034" v="440" actId="14100"/>
          <ac:spMkLst>
            <pc:docMk/>
            <pc:sldMk cId="1558682115" sldId="355"/>
            <ac:spMk id="2" creationId="{B5086D37-683A-4DDD-ADA9-83C10811A1E6}"/>
          </ac:spMkLst>
        </pc:spChg>
      </pc:sldChg>
      <pc:sldChg chg="modSp">
        <pc:chgData name="Utilizador Convidado" userId="S::urn:spo:anon#39efda346604dd928fe55180b07e32af5fef91ae9bba1680f176e4b48151bd3a::" providerId="AD" clId="Web-{460308DB-CC8A-3359-E0F8-9D494A0EEE9B}" dt="2021-12-07T00:22:44.296" v="127" actId="20577"/>
        <pc:sldMkLst>
          <pc:docMk/>
          <pc:sldMk cId="1745592479" sldId="359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22:44.296" v="127" actId="20577"/>
          <ac:spMkLst>
            <pc:docMk/>
            <pc:sldMk cId="1745592479" sldId="359"/>
            <ac:spMk id="3" creationId="{07249C36-CE9F-4211-A3E6-1231E301773F}"/>
          </ac:spMkLst>
        </pc:spChg>
      </pc:sldChg>
      <pc:sldChg chg="del">
        <pc:chgData name="Utilizador Convidado" userId="S::urn:spo:anon#39efda346604dd928fe55180b07e32af5fef91ae9bba1680f176e4b48151bd3a::" providerId="AD" clId="Web-{460308DB-CC8A-3359-E0F8-9D494A0EEE9B}" dt="2021-12-07T00:13:41.158" v="8"/>
        <pc:sldMkLst>
          <pc:docMk/>
          <pc:sldMk cId="1136394930" sldId="360"/>
        </pc:sldMkLst>
      </pc:sldChg>
      <pc:sldChg chg="del">
        <pc:chgData name="Utilizador Convidado" userId="S::urn:spo:anon#39efda346604dd928fe55180b07e32af5fef91ae9bba1680f176e4b48151bd3a::" providerId="AD" clId="Web-{460308DB-CC8A-3359-E0F8-9D494A0EEE9B}" dt="2021-12-07T00:13:45.190" v="9"/>
        <pc:sldMkLst>
          <pc:docMk/>
          <pc:sldMk cId="1977900146" sldId="361"/>
        </pc:sldMkLst>
      </pc:sldChg>
      <pc:sldChg chg="addSp modSp">
        <pc:chgData name="Utilizador Convidado" userId="S::urn:spo:anon#39efda346604dd928fe55180b07e32af5fef91ae9bba1680f176e4b48151bd3a::" providerId="AD" clId="Web-{460308DB-CC8A-3359-E0F8-9D494A0EEE9B}" dt="2021-12-07T01:16:33.334" v="358" actId="1076"/>
        <pc:sldMkLst>
          <pc:docMk/>
          <pc:sldMk cId="1352327629" sldId="362"/>
        </pc:sldMkLst>
        <pc:spChg chg="add mod">
          <ac:chgData name="Utilizador Convidado" userId="S::urn:spo:anon#39efda346604dd928fe55180b07e32af5fef91ae9bba1680f176e4b48151bd3a::" providerId="AD" clId="Web-{460308DB-CC8A-3359-E0F8-9D494A0EEE9B}" dt="2021-12-07T01:16:28.256" v="357" actId="14100"/>
          <ac:spMkLst>
            <pc:docMk/>
            <pc:sldMk cId="1352327629" sldId="362"/>
            <ac:spMk id="3" creationId="{5BBA11C1-91F5-47A1-8D2D-D6C0E50C3016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1:16:33.334" v="358" actId="1076"/>
          <ac:spMkLst>
            <pc:docMk/>
            <pc:sldMk cId="1352327629" sldId="362"/>
            <ac:spMk id="7" creationId="{EBF58792-202C-4048-9B72-B2FA620125C4}"/>
          </ac:spMkLst>
        </pc:spChg>
      </pc:sldChg>
      <pc:sldChg chg="modSp">
        <pc:chgData name="Utilizador Convidado" userId="S::urn:spo:anon#39efda346604dd928fe55180b07e32af5fef91ae9bba1680f176e4b48151bd3a::" providerId="AD" clId="Web-{460308DB-CC8A-3359-E0F8-9D494A0EEE9B}" dt="2021-12-07T00:19:20.198" v="74" actId="14100"/>
        <pc:sldMkLst>
          <pc:docMk/>
          <pc:sldMk cId="2932460037" sldId="363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19:08.791" v="73" actId="14100"/>
          <ac:spMkLst>
            <pc:docMk/>
            <pc:sldMk cId="2932460037" sldId="363"/>
            <ac:spMk id="20" creationId="{12A3D5F7-2826-4444-A36A-BBF75983452E}"/>
          </ac:spMkLst>
        </pc:spChg>
        <pc:cxnChg chg="mod">
          <ac:chgData name="Utilizador Convidado" userId="S::urn:spo:anon#39efda346604dd928fe55180b07e32af5fef91ae9bba1680f176e4b48151bd3a::" providerId="AD" clId="Web-{460308DB-CC8A-3359-E0F8-9D494A0EEE9B}" dt="2021-12-07T00:19:20.198" v="74" actId="14100"/>
          <ac:cxnSpMkLst>
            <pc:docMk/>
            <pc:sldMk cId="2932460037" sldId="363"/>
            <ac:cxnSpMk id="14" creationId="{13964787-48E3-4FD9-B133-C6A9089A5A03}"/>
          </ac:cxnSpMkLst>
        </pc:cxnChg>
      </pc:sldChg>
      <pc:sldChg chg="modSp new">
        <pc:chgData name="Utilizador Convidado" userId="S::urn:spo:anon#39efda346604dd928fe55180b07e32af5fef91ae9bba1680f176e4b48151bd3a::" providerId="AD" clId="Web-{460308DB-CC8A-3359-E0F8-9D494A0EEE9B}" dt="2021-12-07T01:23:31.546" v="385" actId="20577"/>
        <pc:sldMkLst>
          <pc:docMk/>
          <pc:sldMk cId="2225006510" sldId="364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0:28:38.022" v="230" actId="20577"/>
          <ac:spMkLst>
            <pc:docMk/>
            <pc:sldMk cId="2225006510" sldId="364"/>
            <ac:spMk id="2" creationId="{124E34FE-F790-4F58-82B7-1B8E523D4952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1:23:31.546" v="385" actId="20577"/>
          <ac:spMkLst>
            <pc:docMk/>
            <pc:sldMk cId="2225006510" sldId="364"/>
            <ac:spMk id="3" creationId="{CFF49E5A-10D3-460E-B769-8150B455BF0C}"/>
          </ac:spMkLst>
        </pc:spChg>
      </pc:sldChg>
      <pc:sldChg chg="del">
        <pc:chgData name="Utilizador Convidado" userId="S::urn:spo:anon#39efda346604dd928fe55180b07e32af5fef91ae9bba1680f176e4b48151bd3a::" providerId="AD" clId="Web-{460308DB-CC8A-3359-E0F8-9D494A0EEE9B}" dt="2021-12-07T01:27:07.097" v="390"/>
        <pc:sldMkLst>
          <pc:docMk/>
          <pc:sldMk cId="2881850238" sldId="366"/>
        </pc:sldMkLst>
      </pc:sldChg>
      <pc:sldChg chg="addSp delSp modSp">
        <pc:chgData name="Utilizador Convidado" userId="S::urn:spo:anon#39efda346604dd928fe55180b07e32af5fef91ae9bba1680f176e4b48151bd3a::" providerId="AD" clId="Web-{460308DB-CC8A-3359-E0F8-9D494A0EEE9B}" dt="2021-12-07T01:21:52.434" v="366"/>
        <pc:sldMkLst>
          <pc:docMk/>
          <pc:sldMk cId="2316959247" sldId="367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1:52.434" v="366"/>
          <ac:spMkLst>
            <pc:docMk/>
            <pc:sldMk cId="2316959247" sldId="367"/>
            <ac:spMk id="3" creationId="{000D71F1-E265-4FDB-A1DB-B7B370FB0EF4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1:52.434" v="366"/>
          <ac:picMkLst>
            <pc:docMk/>
            <pc:sldMk cId="2316959247" sldId="367"/>
            <ac:picMk id="7" creationId="{9624D764-CCE5-4E2A-A880-4CB0C6BA93DD}"/>
          </ac:picMkLst>
        </pc:picChg>
      </pc:sldChg>
      <pc:sldChg chg="addSp delSp modSp new ord">
        <pc:chgData name="Utilizador Convidado" userId="S::urn:spo:anon#39efda346604dd928fe55180b07e32af5fef91ae9bba1680f176e4b48151bd3a::" providerId="AD" clId="Web-{460308DB-CC8A-3359-E0F8-9D494A0EEE9B}" dt="2021-12-07T01:27:04.300" v="389"/>
        <pc:sldMkLst>
          <pc:docMk/>
          <pc:sldMk cId="323635669" sldId="368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1:55.638" v="367"/>
          <ac:spMkLst>
            <pc:docMk/>
            <pc:sldMk cId="323635669" sldId="368"/>
            <ac:spMk id="3" creationId="{65079E99-25FD-4352-AEB9-8D7638969918}"/>
          </ac:spMkLst>
        </pc:spChg>
        <pc:spChg chg="add del mod">
          <ac:chgData name="Utilizador Convidado" userId="S::urn:spo:anon#39efda346604dd928fe55180b07e32af5fef91ae9bba1680f176e4b48151bd3a::" providerId="AD" clId="Web-{460308DB-CC8A-3359-E0F8-9D494A0EEE9B}" dt="2021-12-07T01:22:04.232" v="369"/>
          <ac:spMkLst>
            <pc:docMk/>
            <pc:sldMk cId="323635669" sldId="368"/>
            <ac:spMk id="9" creationId="{A47AE4D4-39FA-405B-B27D-B0F8AECA03DD}"/>
          </ac:spMkLst>
        </pc:spChg>
        <pc:picChg chg="add del mod ord">
          <ac:chgData name="Utilizador Convidado" userId="S::urn:spo:anon#39efda346604dd928fe55180b07e32af5fef91ae9bba1680f176e4b48151bd3a::" providerId="AD" clId="Web-{460308DB-CC8A-3359-E0F8-9D494A0EEE9B}" dt="2021-12-07T01:21:56.497" v="368"/>
          <ac:picMkLst>
            <pc:docMk/>
            <pc:sldMk cId="323635669" sldId="368"/>
            <ac:picMk id="7" creationId="{FAA4DEE5-C4B1-45B7-9CFC-E44FBA987489}"/>
          </ac:picMkLst>
        </pc:picChg>
        <pc:picChg chg="add mod ord">
          <ac:chgData name="Utilizador Convidado" userId="S::urn:spo:anon#39efda346604dd928fe55180b07e32af5fef91ae9bba1680f176e4b48151bd3a::" providerId="AD" clId="Web-{460308DB-CC8A-3359-E0F8-9D494A0EEE9B}" dt="2021-12-07T01:22:04.232" v="369"/>
          <ac:picMkLst>
            <pc:docMk/>
            <pc:sldMk cId="323635669" sldId="368"/>
            <ac:picMk id="10" creationId="{C4CE9888-A757-4BEF-AC4F-4C6FE7FA69FA}"/>
          </ac:picMkLst>
        </pc:picChg>
      </pc:sldChg>
      <pc:sldChg chg="addSp delSp modSp new ord">
        <pc:chgData name="Utilizador Convidado" userId="S::urn:spo:anon#39efda346604dd928fe55180b07e32af5fef91ae9bba1680f176e4b48151bd3a::" providerId="AD" clId="Web-{460308DB-CC8A-3359-E0F8-9D494A0EEE9B}" dt="2021-12-07T01:27:14.707" v="391"/>
        <pc:sldMkLst>
          <pc:docMk/>
          <pc:sldMk cId="1213008434" sldId="369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09.060" v="370"/>
          <ac:spMkLst>
            <pc:docMk/>
            <pc:sldMk cId="1213008434" sldId="369"/>
            <ac:spMk id="3" creationId="{9FE05FFE-2E7F-4071-833F-4C1405E13718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09.060" v="370"/>
          <ac:picMkLst>
            <pc:docMk/>
            <pc:sldMk cId="1213008434" sldId="369"/>
            <ac:picMk id="7" creationId="{9F3AE908-8F97-43DD-B830-9D55D2D2102E}"/>
          </ac:picMkLst>
        </pc:picChg>
      </pc:sldChg>
      <pc:sldChg chg="addSp delSp modSp new ord">
        <pc:chgData name="Utilizador Convidado" userId="S::urn:spo:anon#39efda346604dd928fe55180b07e32af5fef91ae9bba1680f176e4b48151bd3a::" providerId="AD" clId="Web-{460308DB-CC8A-3359-E0F8-9D494A0EEE9B}" dt="2021-12-07T01:27:42.692" v="393"/>
        <pc:sldMkLst>
          <pc:docMk/>
          <pc:sldMk cId="1545612493" sldId="370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12.310" v="371"/>
          <ac:spMkLst>
            <pc:docMk/>
            <pc:sldMk cId="1545612493" sldId="370"/>
            <ac:spMk id="3" creationId="{10A16C88-3B88-45C6-841F-09C198163F8A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12.310" v="371"/>
          <ac:picMkLst>
            <pc:docMk/>
            <pc:sldMk cId="1545612493" sldId="370"/>
            <ac:picMk id="7" creationId="{E92807AF-025E-4B81-BF35-859640B3F8F4}"/>
          </ac:picMkLst>
        </pc:picChg>
      </pc:sldChg>
      <pc:sldChg chg="addSp delSp modSp new">
        <pc:chgData name="Utilizador Convidado" userId="S::urn:spo:anon#39efda346604dd928fe55180b07e32af5fef91ae9bba1680f176e4b48151bd3a::" providerId="AD" clId="Web-{460308DB-CC8A-3359-E0F8-9D494A0EEE9B}" dt="2021-12-07T01:22:21.232" v="373"/>
        <pc:sldMkLst>
          <pc:docMk/>
          <pc:sldMk cId="2390212632" sldId="371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21.232" v="373"/>
          <ac:spMkLst>
            <pc:docMk/>
            <pc:sldMk cId="2390212632" sldId="371"/>
            <ac:spMk id="3" creationId="{4CF3F32C-1F21-4C7D-A739-56BBCD3C6AC3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21.232" v="373"/>
          <ac:picMkLst>
            <pc:docMk/>
            <pc:sldMk cId="2390212632" sldId="371"/>
            <ac:picMk id="7" creationId="{5E40AAFB-8165-46D2-A300-549CE35A6CDA}"/>
          </ac:picMkLst>
        </pc:picChg>
      </pc:sldChg>
      <pc:sldChg chg="addSp delSp modSp new ord">
        <pc:chgData name="Utilizador Convidado" userId="S::urn:spo:anon#39efda346604dd928fe55180b07e32af5fef91ae9bba1680f176e4b48151bd3a::" providerId="AD" clId="Web-{460308DB-CC8A-3359-E0F8-9D494A0EEE9B}" dt="2021-12-07T01:27:52.020" v="394"/>
        <pc:sldMkLst>
          <pc:docMk/>
          <pc:sldMk cId="2465049910" sldId="372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18.248" v="372"/>
          <ac:spMkLst>
            <pc:docMk/>
            <pc:sldMk cId="2465049910" sldId="372"/>
            <ac:spMk id="3" creationId="{B9CF4669-1425-484F-9AFA-B46165F058F0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18.248" v="372"/>
          <ac:picMkLst>
            <pc:docMk/>
            <pc:sldMk cId="2465049910" sldId="372"/>
            <ac:picMk id="7" creationId="{806F5F5E-696D-40C1-815A-FB52ED4D9ECD}"/>
          </ac:picMkLst>
        </pc:picChg>
      </pc:sldChg>
      <pc:sldChg chg="new del">
        <pc:chgData name="Utilizador Convidado" userId="S::urn:spo:anon#39efda346604dd928fe55180b07e32af5fef91ae9bba1680f176e4b48151bd3a::" providerId="AD" clId="Web-{460308DB-CC8A-3359-E0F8-9D494A0EEE9B}" dt="2021-12-07T01:18:53.196" v="364"/>
        <pc:sldMkLst>
          <pc:docMk/>
          <pc:sldMk cId="3932028950" sldId="372"/>
        </pc:sldMkLst>
      </pc:sldChg>
      <pc:sldChg chg="addSp delSp modSp new">
        <pc:chgData name="Utilizador Convidado" userId="S::urn:spo:anon#39efda346604dd928fe55180b07e32af5fef91ae9bba1680f176e4b48151bd3a::" providerId="AD" clId="Web-{460308DB-CC8A-3359-E0F8-9D494A0EEE9B}" dt="2021-12-07T01:22:34.342" v="376"/>
        <pc:sldMkLst>
          <pc:docMk/>
          <pc:sldMk cId="2823179967" sldId="373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34.342" v="376"/>
          <ac:spMkLst>
            <pc:docMk/>
            <pc:sldMk cId="2823179967" sldId="373"/>
            <ac:spMk id="3" creationId="{EF7B9853-E50D-4C12-87B2-38173D9B7A8D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34.342" v="376"/>
          <ac:picMkLst>
            <pc:docMk/>
            <pc:sldMk cId="2823179967" sldId="373"/>
            <ac:picMk id="7" creationId="{3CC39A1D-21D1-430E-B5EE-20B29E7B1EDF}"/>
          </ac:picMkLst>
        </pc:picChg>
      </pc:sldChg>
      <pc:sldChg chg="addSp delSp modSp new">
        <pc:chgData name="Utilizador Convidado" userId="S::urn:spo:anon#39efda346604dd928fe55180b07e32af5fef91ae9bba1680f176e4b48151bd3a::" providerId="AD" clId="Web-{460308DB-CC8A-3359-E0F8-9D494A0EEE9B}" dt="2021-12-07T01:22:37.826" v="377"/>
        <pc:sldMkLst>
          <pc:docMk/>
          <pc:sldMk cId="3647050943" sldId="374"/>
        </pc:sldMkLst>
        <pc:spChg chg="del">
          <ac:chgData name="Utilizador Convidado" userId="S::urn:spo:anon#39efda346604dd928fe55180b07e32af5fef91ae9bba1680f176e4b48151bd3a::" providerId="AD" clId="Web-{460308DB-CC8A-3359-E0F8-9D494A0EEE9B}" dt="2021-12-07T01:22:37.826" v="377"/>
          <ac:spMkLst>
            <pc:docMk/>
            <pc:sldMk cId="3647050943" sldId="374"/>
            <ac:spMk id="3" creationId="{7A5318E5-6AF6-4F89-9A58-7328507B1988}"/>
          </ac:spMkLst>
        </pc:spChg>
        <pc:picChg chg="add mod ord">
          <ac:chgData name="Utilizador Convidado" userId="S::urn:spo:anon#39efda346604dd928fe55180b07e32af5fef91ae9bba1680f176e4b48151bd3a::" providerId="AD" clId="Web-{460308DB-CC8A-3359-E0F8-9D494A0EEE9B}" dt="2021-12-07T01:22:37.826" v="377"/>
          <ac:picMkLst>
            <pc:docMk/>
            <pc:sldMk cId="3647050943" sldId="374"/>
            <ac:picMk id="7" creationId="{B90725A7-D5D8-4E70-8EDF-83D079147584}"/>
          </ac:picMkLst>
        </pc:picChg>
      </pc:sldChg>
      <pc:sldChg chg="modSp">
        <pc:chgData name="Utilizador Convidado" userId="S::urn:spo:anon#39efda346604dd928fe55180b07e32af5fef91ae9bba1680f176e4b48151bd3a::" providerId="AD" clId="Web-{460308DB-CC8A-3359-E0F8-9D494A0EEE9B}" dt="2021-12-07T01:56:54.696" v="445" actId="20577"/>
        <pc:sldMkLst>
          <pc:docMk/>
          <pc:sldMk cId="3758971098" sldId="375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1:56:54.696" v="445" actId="20577"/>
          <ac:spMkLst>
            <pc:docMk/>
            <pc:sldMk cId="3758971098" sldId="375"/>
            <ac:spMk id="2" creationId="{180FE0D3-9D35-459F-8394-A37A32479E32}"/>
          </ac:spMkLst>
        </pc:spChg>
      </pc:sldChg>
      <pc:sldChg chg="modSp new">
        <pc:chgData name="Utilizador Convidado" userId="S::urn:spo:anon#39efda346604dd928fe55180b07e32af5fef91ae9bba1680f176e4b48151bd3a::" providerId="AD" clId="Web-{460308DB-CC8A-3359-E0F8-9D494A0EEE9B}" dt="2021-12-07T01:46:43.012" v="437" actId="20577"/>
        <pc:sldMkLst>
          <pc:docMk/>
          <pc:sldMk cId="927966753" sldId="376"/>
        </pc:sldMkLst>
        <pc:spChg chg="mod">
          <ac:chgData name="Utilizador Convidado" userId="S::urn:spo:anon#39efda346604dd928fe55180b07e32af5fef91ae9bba1680f176e4b48151bd3a::" providerId="AD" clId="Web-{460308DB-CC8A-3359-E0F8-9D494A0EEE9B}" dt="2021-12-07T01:33:09.136" v="431" actId="20577"/>
          <ac:spMkLst>
            <pc:docMk/>
            <pc:sldMk cId="927966753" sldId="376"/>
            <ac:spMk id="2" creationId="{E8B162A2-90F8-4D84-81F0-0A4DD25002BC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1:46:43.012" v="437" actId="20577"/>
          <ac:spMkLst>
            <pc:docMk/>
            <pc:sldMk cId="927966753" sldId="376"/>
            <ac:spMk id="3" creationId="{BA2402B5-FE88-4B6F-8E97-F4839F775E8F}"/>
          </ac:spMkLst>
        </pc:spChg>
      </pc:sldChg>
      <pc:sldChg chg="addSp delSp modSp new del">
        <pc:chgData name="Utilizador Convidado" userId="S::urn:spo:anon#39efda346604dd928fe55180b07e32af5fef91ae9bba1680f176e4b48151bd3a::" providerId="AD" clId="Web-{460308DB-CC8A-3359-E0F8-9D494A0EEE9B}" dt="2021-12-07T01:32:42.401" v="424"/>
        <pc:sldMkLst>
          <pc:docMk/>
          <pc:sldMk cId="2708315127" sldId="376"/>
        </pc:sldMkLst>
        <pc:spChg chg="add del mod">
          <ac:chgData name="Utilizador Convidado" userId="S::urn:spo:anon#39efda346604dd928fe55180b07e32af5fef91ae9bba1680f176e4b48151bd3a::" providerId="AD" clId="Web-{460308DB-CC8A-3359-E0F8-9D494A0EEE9B}" dt="2021-12-07T01:32:41.713" v="423" actId="20577"/>
          <ac:spMkLst>
            <pc:docMk/>
            <pc:sldMk cId="2708315127" sldId="376"/>
            <ac:spMk id="2" creationId="{3115FC14-D16F-48A5-8AB4-A3ECC6410805}"/>
          </ac:spMkLst>
        </pc:spChg>
        <pc:spChg chg="mod">
          <ac:chgData name="Utilizador Convidado" userId="S::urn:spo:anon#39efda346604dd928fe55180b07e32af5fef91ae9bba1680f176e4b48151bd3a::" providerId="AD" clId="Web-{460308DB-CC8A-3359-E0F8-9D494A0EEE9B}" dt="2021-12-07T01:31:45.353" v="413" actId="20577"/>
          <ac:spMkLst>
            <pc:docMk/>
            <pc:sldMk cId="2708315127" sldId="376"/>
            <ac:spMk id="3" creationId="{FA5D186A-48FD-4C0F-85D8-CAB92364EB88}"/>
          </ac:spMkLst>
        </pc:spChg>
      </pc:sldChg>
    </pc:docChg>
  </pc:docChgLst>
  <pc:docChgLst>
    <pc:chgData name="Usuário Convidado" userId="S::urn:spo:anon#39efda346604dd928fe55180b07e32af5fef91ae9bba1680f176e4b48151bd3a::" providerId="AD" clId="Web-{03F9B7EE-BEB4-A395-D029-DE36A1B0BFA3}"/>
    <pc:docChg chg="addSld modSld">
      <pc:chgData name="Usuário Convidado" userId="S::urn:spo:anon#39efda346604dd928fe55180b07e32af5fef91ae9bba1680f176e4b48151bd3a::" providerId="AD" clId="Web-{03F9B7EE-BEB4-A395-D029-DE36A1B0BFA3}" dt="2021-12-07T02:05:32.273" v="263"/>
      <pc:docMkLst>
        <pc:docMk/>
      </pc:docMkLst>
      <pc:sldChg chg="addSp delSp modSp">
        <pc:chgData name="Usuário Convidado" userId="S::urn:spo:anon#39efda346604dd928fe55180b07e32af5fef91ae9bba1680f176e4b48151bd3a::" providerId="AD" clId="Web-{03F9B7EE-BEB4-A395-D029-DE36A1B0BFA3}" dt="2021-12-07T00:24:01.513" v="242" actId="20577"/>
        <pc:sldMkLst>
          <pc:docMk/>
          <pc:sldMk cId="417488564" sldId="342"/>
        </pc:sldMkLst>
        <pc:spChg chg="mod">
          <ac:chgData name="Usuário Convidado" userId="S::urn:spo:anon#39efda346604dd928fe55180b07e32af5fef91ae9bba1680f176e4b48151bd3a::" providerId="AD" clId="Web-{03F9B7EE-BEB4-A395-D029-DE36A1B0BFA3}" dt="2021-12-07T00:24:01.513" v="242" actId="20577"/>
          <ac:spMkLst>
            <pc:docMk/>
            <pc:sldMk cId="417488564" sldId="342"/>
            <ac:spMk id="3" creationId="{2FD2917B-2853-4208-8FE6-72388B0C5BA7}"/>
          </ac:spMkLst>
        </pc:spChg>
        <pc:spChg chg="add del">
          <ac:chgData name="Usuário Convidado" userId="S::urn:spo:anon#39efda346604dd928fe55180b07e32af5fef91ae9bba1680f176e4b48151bd3a::" providerId="AD" clId="Web-{03F9B7EE-BEB4-A395-D029-DE36A1B0BFA3}" dt="2021-12-07T00:23:47.762" v="241"/>
          <ac:spMkLst>
            <pc:docMk/>
            <pc:sldMk cId="417488564" sldId="342"/>
            <ac:spMk id="4" creationId="{D695FA1D-7E80-4BDB-8AD5-F78560E59AA2}"/>
          </ac:spMkLst>
        </pc:spChg>
      </pc:sldChg>
      <pc:sldChg chg="addSp delSp modSp new">
        <pc:chgData name="Usuário Convidado" userId="S::urn:spo:anon#39efda346604dd928fe55180b07e32af5fef91ae9bba1680f176e4b48151bd3a::" providerId="AD" clId="Web-{03F9B7EE-BEB4-A395-D029-DE36A1B0BFA3}" dt="2021-12-07T00:19:05.947" v="119" actId="14100"/>
        <pc:sldMkLst>
          <pc:docMk/>
          <pc:sldMk cId="2932460037" sldId="363"/>
        </pc:sldMkLst>
        <pc:spChg chg="mod">
          <ac:chgData name="Usuário Convidado" userId="S::urn:spo:anon#39efda346604dd928fe55180b07e32af5fef91ae9bba1680f176e4b48151bd3a::" providerId="AD" clId="Web-{03F9B7EE-BEB4-A395-D029-DE36A1B0BFA3}" dt="2021-12-07T00:13:40.176" v="17" actId="20577"/>
          <ac:spMkLst>
            <pc:docMk/>
            <pc:sldMk cId="2932460037" sldId="363"/>
            <ac:spMk id="2" creationId="{87DA24B2-A62A-44CB-ACA3-EEF227DABB4E}"/>
          </ac:spMkLst>
        </pc:spChg>
        <pc:spChg chg="del">
          <ac:chgData name="Usuário Convidado" userId="S::urn:spo:anon#39efda346604dd928fe55180b07e32af5fef91ae9bba1680f176e4b48151bd3a::" providerId="AD" clId="Web-{03F9B7EE-BEB4-A395-D029-DE36A1B0BFA3}" dt="2021-12-07T00:14:09.663" v="28"/>
          <ac:spMkLst>
            <pc:docMk/>
            <pc:sldMk cId="2932460037" sldId="363"/>
            <ac:spMk id="3" creationId="{E8473E7B-05BA-4A7F-9712-F44CC3ABEEE2}"/>
          </ac:spMkLst>
        </pc:spChg>
        <pc:spChg chg="add">
          <ac:chgData name="Usuário Convidado" userId="S::urn:spo:anon#39efda346604dd928fe55180b07e32af5fef91ae9bba1680f176e4b48151bd3a::" providerId="AD" clId="Web-{03F9B7EE-BEB4-A395-D029-DE36A1B0BFA3}" dt="2021-12-07T00:13:53.787" v="18"/>
          <ac:spMkLst>
            <pc:docMk/>
            <pc:sldMk cId="2932460037" sldId="363"/>
            <ac:spMk id="8" creationId="{4D1FA770-8E18-4E3A-983F-B380B5340F21}"/>
          </ac:spMkLst>
        </pc:spChg>
        <pc:spChg chg="add">
          <ac:chgData name="Usuário Convidado" userId="S::urn:spo:anon#39efda346604dd928fe55180b07e32af5fef91ae9bba1680f176e4b48151bd3a::" providerId="AD" clId="Web-{03F9B7EE-BEB4-A395-D029-DE36A1B0BFA3}" dt="2021-12-07T00:13:53.802" v="19"/>
          <ac:spMkLst>
            <pc:docMk/>
            <pc:sldMk cId="2932460037" sldId="363"/>
            <ac:spMk id="10" creationId="{687E6160-09E3-404F-9DE9-749F34A1E7BF}"/>
          </ac:spMkLst>
        </pc:spChg>
        <pc:spChg chg="add mod">
          <ac:chgData name="Usuário Convidado" userId="S::urn:spo:anon#39efda346604dd928fe55180b07e32af5fef91ae9bba1680f176e4b48151bd3a::" providerId="AD" clId="Web-{03F9B7EE-BEB4-A395-D029-DE36A1B0BFA3}" dt="2021-12-07T00:18:51.837" v="118" actId="20577"/>
          <ac:spMkLst>
            <pc:docMk/>
            <pc:sldMk cId="2932460037" sldId="363"/>
            <ac:spMk id="20" creationId="{12A3D5F7-2826-4444-A36A-BBF75983452E}"/>
          </ac:spMkLst>
        </pc:spChg>
        <pc:spChg chg="add del">
          <ac:chgData name="Usuário Convidado" userId="S::urn:spo:anon#39efda346604dd928fe55180b07e32af5fef91ae9bba1680f176e4b48151bd3a::" providerId="AD" clId="Web-{03F9B7EE-BEB4-A395-D029-DE36A1B0BFA3}" dt="2021-12-07T00:16:14.655" v="76"/>
          <ac:spMkLst>
            <pc:docMk/>
            <pc:sldMk cId="2932460037" sldId="363"/>
            <ac:spMk id="22" creationId="{4D86CB92-5873-429B-A2A9-0D8BB022A4AB}"/>
          </ac:spMkLst>
        </pc:spChg>
        <pc:spChg chg="add del">
          <ac:chgData name="Usuário Convidado" userId="S::urn:spo:anon#39efda346604dd928fe55180b07e32af5fef91ae9bba1680f176e4b48151bd3a::" providerId="AD" clId="Web-{03F9B7EE-BEB4-A395-D029-DE36A1B0BFA3}" dt="2021-12-07T00:16:17.312" v="77"/>
          <ac:spMkLst>
            <pc:docMk/>
            <pc:sldMk cId="2932460037" sldId="363"/>
            <ac:spMk id="24" creationId="{1D6754F2-5DBA-4BFD-B59A-FB5171C52CB3}"/>
          </ac:spMkLst>
        </pc:spChg>
        <pc:spChg chg="add mod">
          <ac:chgData name="Usuário Convidado" userId="S::urn:spo:anon#39efda346604dd928fe55180b07e32af5fef91ae9bba1680f176e4b48151bd3a::" providerId="AD" clId="Web-{03F9B7EE-BEB4-A395-D029-DE36A1B0BFA3}" dt="2021-12-07T00:18:44.602" v="116" actId="20577"/>
          <ac:spMkLst>
            <pc:docMk/>
            <pc:sldMk cId="2932460037" sldId="363"/>
            <ac:spMk id="26" creationId="{6DD88E76-5DB1-45DF-8C80-05F90809118F}"/>
          </ac:spMkLst>
        </pc:spChg>
        <pc:spChg chg="add mod">
          <ac:chgData name="Usuário Convidado" userId="S::urn:spo:anon#39efda346604dd928fe55180b07e32af5fef91ae9bba1680f176e4b48151bd3a::" providerId="AD" clId="Web-{03F9B7EE-BEB4-A395-D029-DE36A1B0BFA3}" dt="2021-12-07T00:18:37.946" v="114" actId="1076"/>
          <ac:spMkLst>
            <pc:docMk/>
            <pc:sldMk cId="2932460037" sldId="363"/>
            <ac:spMk id="27" creationId="{5AC0F83C-FF64-450A-AC5C-7A9CA0E36AB9}"/>
          </ac:spMkLst>
        </pc:spChg>
        <pc:cxnChg chg="add">
          <ac:chgData name="Usuário Convidado" userId="S::urn:spo:anon#39efda346604dd928fe55180b07e32af5fef91ae9bba1680f176e4b48151bd3a::" providerId="AD" clId="Web-{03F9B7EE-BEB4-A395-D029-DE36A1B0BFA3}" dt="2021-12-07T00:13:53.802" v="20"/>
          <ac:cxnSpMkLst>
            <pc:docMk/>
            <pc:sldMk cId="2932460037" sldId="363"/>
            <ac:cxnSpMk id="12" creationId="{7719FAE2-74DF-4EA5-A321-D184C495FE71}"/>
          </ac:cxnSpMkLst>
        </pc:cxnChg>
        <pc:cxnChg chg="add mod">
          <ac:chgData name="Usuário Convidado" userId="S::urn:spo:anon#39efda346604dd928fe55180b07e32af5fef91ae9bba1680f176e4b48151bd3a::" providerId="AD" clId="Web-{03F9B7EE-BEB4-A395-D029-DE36A1B0BFA3}" dt="2021-12-07T00:19:05.947" v="119" actId="14100"/>
          <ac:cxnSpMkLst>
            <pc:docMk/>
            <pc:sldMk cId="2932460037" sldId="363"/>
            <ac:cxnSpMk id="14" creationId="{13964787-48E3-4FD9-B133-C6A9089A5A03}"/>
          </ac:cxnSpMkLst>
        </pc:cxnChg>
        <pc:cxnChg chg="add del">
          <ac:chgData name="Usuário Convidado" userId="S::urn:spo:anon#39efda346604dd928fe55180b07e32af5fef91ae9bba1680f176e4b48151bd3a::" providerId="AD" clId="Web-{03F9B7EE-BEB4-A395-D029-DE36A1B0BFA3}" dt="2021-12-07T00:16:19.562" v="79"/>
          <ac:cxnSpMkLst>
            <pc:docMk/>
            <pc:sldMk cId="2932460037" sldId="363"/>
            <ac:cxnSpMk id="16" creationId="{9DE88E0B-5CF9-4B1D-8E6C-5884046D1ACA}"/>
          </ac:cxnSpMkLst>
        </pc:cxnChg>
        <pc:cxnChg chg="add del">
          <ac:chgData name="Usuário Convidado" userId="S::urn:spo:anon#39efda346604dd928fe55180b07e32af5fef91ae9bba1680f176e4b48151bd3a::" providerId="AD" clId="Web-{03F9B7EE-BEB4-A395-D029-DE36A1B0BFA3}" dt="2021-12-07T00:16:18.655" v="78"/>
          <ac:cxnSpMkLst>
            <pc:docMk/>
            <pc:sldMk cId="2932460037" sldId="363"/>
            <ac:cxnSpMk id="18" creationId="{CF3CA3A3-98E8-4A4A-891C-568E8482F20B}"/>
          </ac:cxnSpMkLst>
        </pc:cxnChg>
      </pc:sldChg>
      <pc:sldChg chg="new">
        <pc:chgData name="Usuário Convidado" userId="S::urn:spo:anon#39efda346604dd928fe55180b07e32af5fef91ae9bba1680f176e4b48151bd3a::" providerId="AD" clId="Web-{03F9B7EE-BEB4-A395-D029-DE36A1B0BFA3}" dt="2021-12-07T00:27:08.181" v="243"/>
        <pc:sldMkLst>
          <pc:docMk/>
          <pc:sldMk cId="139234248" sldId="365"/>
        </pc:sldMkLst>
      </pc:sldChg>
      <pc:sldChg chg="addSp modSp">
        <pc:chgData name="Usuário Convidado" userId="S::urn:spo:anon#39efda346604dd928fe55180b07e32af5fef91ae9bba1680f176e4b48151bd3a::" providerId="AD" clId="Web-{03F9B7EE-BEB4-A395-D029-DE36A1B0BFA3}" dt="2021-12-07T02:05:13.819" v="259" actId="20577"/>
        <pc:sldMkLst>
          <pc:docMk/>
          <pc:sldMk cId="323635669" sldId="368"/>
        </pc:sldMkLst>
        <pc:spChg chg="add mod">
          <ac:chgData name="Usuário Convidado" userId="S::urn:spo:anon#39efda346604dd928fe55180b07e32af5fef91ae9bba1680f176e4b48151bd3a::" providerId="AD" clId="Web-{03F9B7EE-BEB4-A395-D029-DE36A1B0BFA3}" dt="2021-12-07T02:05:13.819" v="259" actId="20577"/>
          <ac:spMkLst>
            <pc:docMk/>
            <pc:sldMk cId="323635669" sldId="368"/>
            <ac:spMk id="2" creationId="{8DA4D2E7-9DBD-49D6-ADE3-E3AC12DFFCF2}"/>
          </ac:spMkLst>
        </pc:spChg>
        <pc:picChg chg="mod">
          <ac:chgData name="Usuário Convidado" userId="S::urn:spo:anon#39efda346604dd928fe55180b07e32af5fef91ae9bba1680f176e4b48151bd3a::" providerId="AD" clId="Web-{03F9B7EE-BEB4-A395-D029-DE36A1B0BFA3}" dt="2021-12-07T02:04:23.037" v="244" actId="14100"/>
          <ac:picMkLst>
            <pc:docMk/>
            <pc:sldMk cId="323635669" sldId="368"/>
            <ac:picMk id="10" creationId="{C4CE9888-A757-4BEF-AC4F-4C6FE7FA69FA}"/>
          </ac:picMkLst>
        </pc:picChg>
      </pc:sldChg>
      <pc:sldChg chg="addSp modSp">
        <pc:chgData name="Usuário Convidado" userId="S::urn:spo:anon#39efda346604dd928fe55180b07e32af5fef91ae9bba1680f176e4b48151bd3a::" providerId="AD" clId="Web-{03F9B7EE-BEB4-A395-D029-DE36A1B0BFA3}" dt="2021-12-07T02:05:24.616" v="261"/>
        <pc:sldMkLst>
          <pc:docMk/>
          <pc:sldMk cId="1545612493" sldId="370"/>
        </pc:sldMkLst>
        <pc:spChg chg="add">
          <ac:chgData name="Usuário Convidado" userId="S::urn:spo:anon#39efda346604dd928fe55180b07e32af5fef91ae9bba1680f176e4b48151bd3a::" providerId="AD" clId="Web-{03F9B7EE-BEB4-A395-D029-DE36A1B0BFA3}" dt="2021-12-07T02:05:24.616" v="261"/>
          <ac:spMkLst>
            <pc:docMk/>
            <pc:sldMk cId="1545612493" sldId="370"/>
            <ac:spMk id="2" creationId="{01A720E2-A5CD-443F-B181-0CA23AE9B65E}"/>
          </ac:spMkLst>
        </pc:spChg>
        <pc:picChg chg="mod">
          <ac:chgData name="Usuário Convidado" userId="S::urn:spo:anon#39efda346604dd928fe55180b07e32af5fef91ae9bba1680f176e4b48151bd3a::" providerId="AD" clId="Web-{03F9B7EE-BEB4-A395-D029-DE36A1B0BFA3}" dt="2021-12-07T02:05:22.820" v="260" actId="14100"/>
          <ac:picMkLst>
            <pc:docMk/>
            <pc:sldMk cId="1545612493" sldId="370"/>
            <ac:picMk id="7" creationId="{E92807AF-025E-4B81-BF35-859640B3F8F4}"/>
          </ac:picMkLst>
        </pc:picChg>
      </pc:sldChg>
      <pc:sldChg chg="addSp modSp">
        <pc:chgData name="Usuário Convidado" userId="S::urn:spo:anon#39efda346604dd928fe55180b07e32af5fef91ae9bba1680f176e4b48151bd3a::" providerId="AD" clId="Web-{03F9B7EE-BEB4-A395-D029-DE36A1B0BFA3}" dt="2021-12-07T02:05:32.273" v="263"/>
        <pc:sldMkLst>
          <pc:docMk/>
          <pc:sldMk cId="2465049910" sldId="372"/>
        </pc:sldMkLst>
        <pc:spChg chg="add">
          <ac:chgData name="Usuário Convidado" userId="S::urn:spo:anon#39efda346604dd928fe55180b07e32af5fef91ae9bba1680f176e4b48151bd3a::" providerId="AD" clId="Web-{03F9B7EE-BEB4-A395-D029-DE36A1B0BFA3}" dt="2021-12-07T02:05:32.273" v="263"/>
          <ac:spMkLst>
            <pc:docMk/>
            <pc:sldMk cId="2465049910" sldId="372"/>
            <ac:spMk id="2" creationId="{E1103C85-51AE-4D58-BB65-EB4E019BC4AA}"/>
          </ac:spMkLst>
        </pc:spChg>
        <pc:picChg chg="mod">
          <ac:chgData name="Usuário Convidado" userId="S::urn:spo:anon#39efda346604dd928fe55180b07e32af5fef91ae9bba1680f176e4b48151bd3a::" providerId="AD" clId="Web-{03F9B7EE-BEB4-A395-D029-DE36A1B0BFA3}" dt="2021-12-07T02:05:30.929" v="262" actId="14100"/>
          <ac:picMkLst>
            <pc:docMk/>
            <pc:sldMk cId="2465049910" sldId="372"/>
            <ac:picMk id="7" creationId="{806F5F5E-696D-40C1-815A-FB52ED4D9ECD}"/>
          </ac:picMkLst>
        </pc:picChg>
      </pc:sldChg>
    </pc:docChg>
  </pc:docChgLst>
  <pc:docChgLst>
    <pc:chgData name="Utilizador Convidado" userId="S::urn:spo:anon#39efda346604dd928fe55180b07e32af5fef91ae9bba1680f176e4b48151bd3a::" providerId="AD" clId="Web-{96FA1F0A-2207-4653-B0C3-1AD66848541E}"/>
    <pc:docChg chg="modSld">
      <pc:chgData name="Utilizador Convidado" userId="S::urn:spo:anon#39efda346604dd928fe55180b07e32af5fef91ae9bba1680f176e4b48151bd3a::" providerId="AD" clId="Web-{96FA1F0A-2207-4653-B0C3-1AD66848541E}" dt="2021-12-07T15:57:09.498" v="35" actId="14100"/>
      <pc:docMkLst>
        <pc:docMk/>
      </pc:docMkLst>
      <pc:sldChg chg="delSp modSp">
        <pc:chgData name="Utilizador Convidado" userId="S::urn:spo:anon#39efda346604dd928fe55180b07e32af5fef91ae9bba1680f176e4b48151bd3a::" providerId="AD" clId="Web-{96FA1F0A-2207-4653-B0C3-1AD66848541E}" dt="2021-12-07T15:57:09.498" v="35" actId="14100"/>
        <pc:sldMkLst>
          <pc:docMk/>
          <pc:sldMk cId="1558682115" sldId="355"/>
        </pc:sldMkLst>
        <pc:picChg chg="del mod">
          <ac:chgData name="Utilizador Convidado" userId="S::urn:spo:anon#39efda346604dd928fe55180b07e32af5fef91ae9bba1680f176e4b48151bd3a::" providerId="AD" clId="Web-{96FA1F0A-2207-4653-B0C3-1AD66848541E}" dt="2021-12-07T15:56:25.997" v="29"/>
          <ac:picMkLst>
            <pc:docMk/>
            <pc:sldMk cId="1558682115" sldId="355"/>
            <ac:picMk id="3" creationId="{51298BBA-3E76-4A48-9303-12700C0767D9}"/>
          </ac:picMkLst>
        </pc:picChg>
        <pc:picChg chg="mod">
          <ac:chgData name="Utilizador Convidado" userId="S::urn:spo:anon#39efda346604dd928fe55180b07e32af5fef91ae9bba1680f176e4b48151bd3a::" providerId="AD" clId="Web-{96FA1F0A-2207-4653-B0C3-1AD66848541E}" dt="2021-12-07T15:57:09.498" v="35" actId="14100"/>
          <ac:picMkLst>
            <pc:docMk/>
            <pc:sldMk cId="1558682115" sldId="355"/>
            <ac:picMk id="5" creationId="{2DB86A13-7E48-4012-A48B-2D6F37340EF7}"/>
          </ac:picMkLst>
        </pc:picChg>
        <pc:picChg chg="mod">
          <ac:chgData name="Utilizador Convidado" userId="S::urn:spo:anon#39efda346604dd928fe55180b07e32af5fef91ae9bba1680f176e4b48151bd3a::" providerId="AD" clId="Web-{96FA1F0A-2207-4653-B0C3-1AD66848541E}" dt="2021-12-07T15:56:29.029" v="30" actId="1076"/>
          <ac:picMkLst>
            <pc:docMk/>
            <pc:sldMk cId="1558682115" sldId="355"/>
            <ac:picMk id="14" creationId="{15E810AF-4190-45FE-B2C1-230ED6323D81}"/>
          </ac:picMkLst>
        </pc:picChg>
      </pc:sldChg>
      <pc:sldChg chg="delSp modSp">
        <pc:chgData name="Utilizador Convidado" userId="S::urn:spo:anon#39efda346604dd928fe55180b07e32af5fef91ae9bba1680f176e4b48151bd3a::" providerId="AD" clId="Web-{96FA1F0A-2207-4653-B0C3-1AD66848541E}" dt="2021-12-07T15:42:11.293" v="10"/>
        <pc:sldMkLst>
          <pc:docMk/>
          <pc:sldMk cId="139234248" sldId="365"/>
        </pc:sldMkLst>
        <pc:picChg chg="mod">
          <ac:chgData name="Utilizador Convidado" userId="S::urn:spo:anon#39efda346604dd928fe55180b07e32af5fef91ae9bba1680f176e4b48151bd3a::" providerId="AD" clId="Web-{96FA1F0A-2207-4653-B0C3-1AD66848541E}" dt="2021-12-07T15:42:11.293" v="10"/>
          <ac:picMkLst>
            <pc:docMk/>
            <pc:sldMk cId="139234248" sldId="365"/>
            <ac:picMk id="3" creationId="{BF312B58-DEEC-4B34-A3E8-2E84B7E20947}"/>
          </ac:picMkLst>
        </pc:picChg>
        <pc:picChg chg="del">
          <ac:chgData name="Utilizador Convidado" userId="S::urn:spo:anon#39efda346604dd928fe55180b07e32af5fef91ae9bba1680f176e4b48151bd3a::" providerId="AD" clId="Web-{96FA1F0A-2207-4653-B0C3-1AD66848541E}" dt="2021-12-07T15:40:02.697" v="3"/>
          <ac:picMkLst>
            <pc:docMk/>
            <pc:sldMk cId="139234248" sldId="365"/>
            <ac:picMk id="10" creationId="{C1E4331E-E288-4DD0-9F3B-0E0F54756AEA}"/>
          </ac:picMkLst>
        </pc:picChg>
      </pc:sldChg>
      <pc:sldChg chg="addSp delSp modSp">
        <pc:chgData name="Utilizador Convidado" userId="S::urn:spo:anon#39efda346604dd928fe55180b07e32af5fef91ae9bba1680f176e4b48151bd3a::" providerId="AD" clId="Web-{96FA1F0A-2207-4653-B0C3-1AD66848541E}" dt="2021-12-07T15:56:16.779" v="25" actId="14100"/>
        <pc:sldMkLst>
          <pc:docMk/>
          <pc:sldMk cId="2316959247" sldId="367"/>
        </pc:sldMkLst>
        <pc:spChg chg="add del mod">
          <ac:chgData name="Utilizador Convidado" userId="S::urn:spo:anon#39efda346604dd928fe55180b07e32af5fef91ae9bba1680f176e4b48151bd3a::" providerId="AD" clId="Web-{96FA1F0A-2207-4653-B0C3-1AD66848541E}" dt="2021-12-07T15:55:36.997" v="17"/>
          <ac:spMkLst>
            <pc:docMk/>
            <pc:sldMk cId="2316959247" sldId="367"/>
            <ac:spMk id="4" creationId="{49B8B491-73A4-4897-8DA3-0A9FD48422B9}"/>
          </ac:spMkLst>
        </pc:spChg>
        <pc:picChg chg="add mod">
          <ac:chgData name="Utilizador Convidado" userId="S::urn:spo:anon#39efda346604dd928fe55180b07e32af5fef91ae9bba1680f176e4b48151bd3a::" providerId="AD" clId="Web-{96FA1F0A-2207-4653-B0C3-1AD66848541E}" dt="2021-12-07T15:56:16.779" v="25" actId="14100"/>
          <ac:picMkLst>
            <pc:docMk/>
            <pc:sldMk cId="2316959247" sldId="367"/>
            <ac:picMk id="5" creationId="{0145C746-AAB8-4FC9-8E8C-4C77E843FAA3}"/>
          </ac:picMkLst>
        </pc:picChg>
        <pc:picChg chg="del mod">
          <ac:chgData name="Utilizador Convidado" userId="S::urn:spo:anon#39efda346604dd928fe55180b07e32af5fef91ae9bba1680f176e4b48151bd3a::" providerId="AD" clId="Web-{96FA1F0A-2207-4653-B0C3-1AD66848541E}" dt="2021-12-07T15:55:31.715" v="16"/>
          <ac:picMkLst>
            <pc:docMk/>
            <pc:sldMk cId="2316959247" sldId="367"/>
            <ac:picMk id="7" creationId="{9624D764-CCE5-4E2A-A880-4CB0C6BA93DD}"/>
          </ac:picMkLst>
        </pc:picChg>
      </pc:sldChg>
      <pc:sldChg chg="addSp delSp modSp">
        <pc:chgData name="Utilizador Convidado" userId="S::urn:spo:anon#39efda346604dd928fe55180b07e32af5fef91ae9bba1680f176e4b48151bd3a::" providerId="AD" clId="Web-{96FA1F0A-2207-4653-B0C3-1AD66848541E}" dt="2021-12-07T15:43:15.701" v="15"/>
        <pc:sldMkLst>
          <pc:docMk/>
          <pc:sldMk cId="2390212632" sldId="371"/>
        </pc:sldMkLst>
        <pc:spChg chg="add del mod">
          <ac:chgData name="Utilizador Convidado" userId="S::urn:spo:anon#39efda346604dd928fe55180b07e32af5fef91ae9bba1680f176e4b48151bd3a::" providerId="AD" clId="Web-{96FA1F0A-2207-4653-B0C3-1AD66848541E}" dt="2021-12-07T15:43:10.763" v="14"/>
          <ac:spMkLst>
            <pc:docMk/>
            <pc:sldMk cId="2390212632" sldId="371"/>
            <ac:spMk id="4" creationId="{6061830B-7343-457F-BB60-C16F2B5236B1}"/>
          </ac:spMkLst>
        </pc:spChg>
        <pc:picChg chg="mod">
          <ac:chgData name="Utilizador Convidado" userId="S::urn:spo:anon#39efda346604dd928fe55180b07e32af5fef91ae9bba1680f176e4b48151bd3a::" providerId="AD" clId="Web-{96FA1F0A-2207-4653-B0C3-1AD66848541E}" dt="2021-12-07T15:43:15.701" v="15"/>
          <ac:picMkLst>
            <pc:docMk/>
            <pc:sldMk cId="2390212632" sldId="371"/>
            <ac:picMk id="3" creationId="{2473240A-F484-4AB1-B424-D7A9129A3839}"/>
          </ac:picMkLst>
        </pc:picChg>
        <pc:picChg chg="del mod">
          <ac:chgData name="Utilizador Convidado" userId="S::urn:spo:anon#39efda346604dd928fe55180b07e32af5fef91ae9bba1680f176e4b48151bd3a::" providerId="AD" clId="Web-{96FA1F0A-2207-4653-B0C3-1AD66848541E}" dt="2021-12-07T15:43:06.357" v="13"/>
          <ac:picMkLst>
            <pc:docMk/>
            <pc:sldMk cId="2390212632" sldId="371"/>
            <ac:picMk id="7" creationId="{5E40AAFB-8165-46D2-A300-549CE35A6CDA}"/>
          </ac:picMkLst>
        </pc:picChg>
      </pc:sldChg>
      <pc:sldChg chg="modSp">
        <pc:chgData name="Utilizador Convidado" userId="S::urn:spo:anon#39efda346604dd928fe55180b07e32af5fef91ae9bba1680f176e4b48151bd3a::" providerId="AD" clId="Web-{96FA1F0A-2207-4653-B0C3-1AD66848541E}" dt="2021-12-07T15:36:46.912" v="2"/>
        <pc:sldMkLst>
          <pc:docMk/>
          <pc:sldMk cId="2823179967" sldId="373"/>
        </pc:sldMkLst>
        <pc:picChg chg="mod">
          <ac:chgData name="Utilizador Convidado" userId="S::urn:spo:anon#39efda346604dd928fe55180b07e32af5fef91ae9bba1680f176e4b48151bd3a::" providerId="AD" clId="Web-{96FA1F0A-2207-4653-B0C3-1AD66848541E}" dt="2021-12-07T15:36:46.912" v="2"/>
          <ac:picMkLst>
            <pc:docMk/>
            <pc:sldMk cId="2823179967" sldId="373"/>
            <ac:picMk id="7" creationId="{3CC39A1D-21D1-430E-B5EE-20B29E7B1EDF}"/>
          </ac:picMkLst>
        </pc:picChg>
      </pc:sldChg>
      <pc:sldChg chg="delSp modSp">
        <pc:chgData name="Utilizador Convidado" userId="S::urn:spo:anon#39efda346604dd928fe55180b07e32af5fef91ae9bba1680f176e4b48151bd3a::" providerId="AD" clId="Web-{96FA1F0A-2207-4653-B0C3-1AD66848541E}" dt="2021-12-07T15:42:48.247" v="12"/>
        <pc:sldMkLst>
          <pc:docMk/>
          <pc:sldMk cId="3647050943" sldId="374"/>
        </pc:sldMkLst>
        <pc:spChg chg="del">
          <ac:chgData name="Utilizador Convidado" userId="S::urn:spo:anon#39efda346604dd928fe55180b07e32af5fef91ae9bba1680f176e4b48151bd3a::" providerId="AD" clId="Web-{96FA1F0A-2207-4653-B0C3-1AD66848541E}" dt="2021-12-07T15:42:43.857" v="11"/>
          <ac:spMkLst>
            <pc:docMk/>
            <pc:sldMk cId="3647050943" sldId="374"/>
            <ac:spMk id="5" creationId="{9F763A90-8043-492D-831D-3D9EAC940FE0}"/>
          </ac:spMkLst>
        </pc:spChg>
        <pc:picChg chg="mod">
          <ac:chgData name="Utilizador Convidado" userId="S::urn:spo:anon#39efda346604dd928fe55180b07e32af5fef91ae9bba1680f176e4b48151bd3a::" providerId="AD" clId="Web-{96FA1F0A-2207-4653-B0C3-1AD66848541E}" dt="2021-12-07T15:42:48.247" v="12"/>
          <ac:picMkLst>
            <pc:docMk/>
            <pc:sldMk cId="3647050943" sldId="374"/>
            <ac:picMk id="3" creationId="{3EBBAACD-FE17-4B62-BD6D-373AE3EA93D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5E78B-FE7C-474B-AC91-ABC1B62969E2}" type="datetimeFigureOut">
              <a:rPr lang="en-US" smtClean="0"/>
              <a:t>12/7/2021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0B4EB-D9F6-4F2F-973A-15D71B3F50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8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0B4EB-D9F6-4F2F-973A-15D71B3F50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68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© Copyright </a:t>
            </a:r>
            <a:r>
              <a:rPr lang="en-US" b="1"/>
              <a:t>PresentationGO.com</a:t>
            </a:r>
            <a:r>
              <a:rPr lang="en-US"/>
              <a:t> – The free PowerPoint and Google Slides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0B4EB-D9F6-4F2F-973A-15D71B3F50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90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Para achar o atrito estático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0B4EB-D9F6-4F2F-973A-15D71B3F50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570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resentationgo.com/" TargetMode="Externa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">
            <a:extLst>
              <a:ext uri="{FF2B5EF4-FFF2-40B4-BE49-F238E27FC236}">
                <a16:creationId xmlns:a16="http://schemas.microsoft.com/office/drawing/2014/main" id="{4E968193-71CF-0F44-90F0-A1EA03A0363C}"/>
              </a:ext>
            </a:extLst>
          </p:cNvPr>
          <p:cNvSpPr/>
          <p:nvPr userDrawn="1"/>
        </p:nvSpPr>
        <p:spPr>
          <a:xfrm>
            <a:off x="6896101" y="-12702"/>
            <a:ext cx="2058671" cy="2028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126"/>
                </a:moveTo>
                <a:cubicBezTo>
                  <a:pt x="107" y="20613"/>
                  <a:pt x="213" y="21100"/>
                  <a:pt x="306" y="21600"/>
                </a:cubicBezTo>
                <a:lnTo>
                  <a:pt x="21600" y="0"/>
                </a:lnTo>
                <a:lnTo>
                  <a:pt x="19841" y="0"/>
                </a:lnTo>
                <a:lnTo>
                  <a:pt x="0" y="2012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1" name="Shape">
            <a:extLst>
              <a:ext uri="{FF2B5EF4-FFF2-40B4-BE49-F238E27FC236}">
                <a16:creationId xmlns:a16="http://schemas.microsoft.com/office/drawing/2014/main" id="{747A6068-3BBB-B443-9F66-294FB43AEEDA}"/>
              </a:ext>
            </a:extLst>
          </p:cNvPr>
          <p:cNvSpPr/>
          <p:nvPr userDrawn="1"/>
        </p:nvSpPr>
        <p:spPr>
          <a:xfrm>
            <a:off x="6794501" y="-12702"/>
            <a:ext cx="1684020" cy="16433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931"/>
                </a:moveTo>
                <a:cubicBezTo>
                  <a:pt x="179" y="20482"/>
                  <a:pt x="358" y="21032"/>
                  <a:pt x="521" y="21600"/>
                </a:cubicBezTo>
                <a:lnTo>
                  <a:pt x="21600" y="0"/>
                </a:lnTo>
                <a:lnTo>
                  <a:pt x="19450" y="0"/>
                </a:lnTo>
                <a:lnTo>
                  <a:pt x="0" y="1993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Shape">
            <a:extLst>
              <a:ext uri="{FF2B5EF4-FFF2-40B4-BE49-F238E27FC236}">
                <a16:creationId xmlns:a16="http://schemas.microsoft.com/office/drawing/2014/main" id="{5134F32F-D7E6-A34C-84C3-7CB6C52B4FE5}"/>
              </a:ext>
            </a:extLst>
          </p:cNvPr>
          <p:cNvSpPr/>
          <p:nvPr userDrawn="1"/>
        </p:nvSpPr>
        <p:spPr>
          <a:xfrm>
            <a:off x="6972300" y="-12701"/>
            <a:ext cx="2465072" cy="2448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131" y="0"/>
                </a:moveTo>
                <a:lnTo>
                  <a:pt x="0" y="20267"/>
                </a:lnTo>
                <a:cubicBezTo>
                  <a:pt x="56" y="20726"/>
                  <a:pt x="111" y="21163"/>
                  <a:pt x="145" y="21600"/>
                </a:cubicBezTo>
                <a:lnTo>
                  <a:pt x="21600" y="0"/>
                </a:lnTo>
                <a:lnTo>
                  <a:pt x="20131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" name="Shape">
            <a:extLst>
              <a:ext uri="{FF2B5EF4-FFF2-40B4-BE49-F238E27FC236}">
                <a16:creationId xmlns:a16="http://schemas.microsoft.com/office/drawing/2014/main" id="{1AF494A8-326C-4B43-A98C-3D549C31B772}"/>
              </a:ext>
            </a:extLst>
          </p:cNvPr>
          <p:cNvSpPr/>
          <p:nvPr userDrawn="1"/>
        </p:nvSpPr>
        <p:spPr>
          <a:xfrm>
            <a:off x="6959601" y="50799"/>
            <a:ext cx="3251200" cy="33743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9" y="20364"/>
                </a:moveTo>
                <a:cubicBezTo>
                  <a:pt x="127" y="20779"/>
                  <a:pt x="67" y="21194"/>
                  <a:pt x="0" y="21600"/>
                </a:cubicBezTo>
                <a:lnTo>
                  <a:pt x="21600" y="789"/>
                </a:lnTo>
                <a:cubicBezTo>
                  <a:pt x="21499" y="512"/>
                  <a:pt x="21397" y="252"/>
                  <a:pt x="21296" y="0"/>
                </a:cubicBezTo>
                <a:lnTo>
                  <a:pt x="169" y="20364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888A4637-77C5-194B-B346-006996F4FEB8}"/>
              </a:ext>
            </a:extLst>
          </p:cNvPr>
          <p:cNvSpPr/>
          <p:nvPr userDrawn="1"/>
        </p:nvSpPr>
        <p:spPr>
          <a:xfrm>
            <a:off x="6350000" y="787399"/>
            <a:ext cx="4075432" cy="4208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684"/>
                </a:lnTo>
                <a:cubicBezTo>
                  <a:pt x="21539" y="443"/>
                  <a:pt x="21479" y="215"/>
                  <a:pt x="21418" y="0"/>
                </a:cubicBezTo>
                <a:lnTo>
                  <a:pt x="1191" y="19586"/>
                </a:lnTo>
                <a:cubicBezTo>
                  <a:pt x="828" y="20277"/>
                  <a:pt x="431" y="20955"/>
                  <a:pt x="0" y="2160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4C8815C6-1B90-2B43-B820-8E77A4BC265D}"/>
              </a:ext>
            </a:extLst>
          </p:cNvPr>
          <p:cNvSpPr/>
          <p:nvPr userDrawn="1"/>
        </p:nvSpPr>
        <p:spPr>
          <a:xfrm>
            <a:off x="6654800" y="-12701"/>
            <a:ext cx="1338582" cy="12890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621"/>
                </a:moveTo>
                <a:cubicBezTo>
                  <a:pt x="287" y="20281"/>
                  <a:pt x="553" y="20940"/>
                  <a:pt x="820" y="21600"/>
                </a:cubicBezTo>
                <a:lnTo>
                  <a:pt x="21600" y="0"/>
                </a:lnTo>
                <a:lnTo>
                  <a:pt x="18895" y="0"/>
                </a:lnTo>
                <a:lnTo>
                  <a:pt x="0" y="19621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81D75048-ACBA-744F-BEEB-E20FB2CD2B71}"/>
              </a:ext>
            </a:extLst>
          </p:cNvPr>
          <p:cNvSpPr/>
          <p:nvPr userDrawn="1"/>
        </p:nvSpPr>
        <p:spPr>
          <a:xfrm>
            <a:off x="6311901" y="-12701"/>
            <a:ext cx="721361" cy="6540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8245"/>
                </a:moveTo>
                <a:cubicBezTo>
                  <a:pt x="723" y="19419"/>
                  <a:pt x="1369" y="20510"/>
                  <a:pt x="2015" y="21600"/>
                </a:cubicBezTo>
                <a:lnTo>
                  <a:pt x="21600" y="0"/>
                </a:lnTo>
                <a:lnTo>
                  <a:pt x="16580" y="0"/>
                </a:lnTo>
                <a:lnTo>
                  <a:pt x="0" y="18245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051A0998-0A40-684E-B13D-56DB9D46EAEA}"/>
              </a:ext>
            </a:extLst>
          </p:cNvPr>
          <p:cNvSpPr/>
          <p:nvPr userDrawn="1"/>
        </p:nvSpPr>
        <p:spPr>
          <a:xfrm>
            <a:off x="6489700" y="-12701"/>
            <a:ext cx="1018541" cy="9601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9143"/>
                </a:moveTo>
                <a:cubicBezTo>
                  <a:pt x="431" y="19971"/>
                  <a:pt x="862" y="20800"/>
                  <a:pt x="1239" y="21600"/>
                </a:cubicBezTo>
                <a:lnTo>
                  <a:pt x="21600" y="0"/>
                </a:lnTo>
                <a:lnTo>
                  <a:pt x="18045" y="0"/>
                </a:lnTo>
                <a:lnTo>
                  <a:pt x="0" y="19143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313CDAE-2370-C14F-9285-D359901CB545}"/>
              </a:ext>
            </a:extLst>
          </p:cNvPr>
          <p:cNvSpPr/>
          <p:nvPr userDrawn="1"/>
        </p:nvSpPr>
        <p:spPr>
          <a:xfrm>
            <a:off x="8648701" y="5232399"/>
            <a:ext cx="1614171" cy="1614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76" y="3467"/>
                </a:moveTo>
                <a:cubicBezTo>
                  <a:pt x="20801" y="2328"/>
                  <a:pt x="21209" y="1156"/>
                  <a:pt x="21600" y="0"/>
                </a:cubicBezTo>
                <a:lnTo>
                  <a:pt x="0" y="21600"/>
                </a:lnTo>
                <a:lnTo>
                  <a:pt x="2243" y="21600"/>
                </a:lnTo>
                <a:lnTo>
                  <a:pt x="20376" y="3467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D17DBB77-86B0-2E4A-BD05-DB1641E2CF98}"/>
              </a:ext>
            </a:extLst>
          </p:cNvPr>
          <p:cNvSpPr/>
          <p:nvPr userDrawn="1"/>
        </p:nvSpPr>
        <p:spPr>
          <a:xfrm>
            <a:off x="8166101" y="4571999"/>
            <a:ext cx="2286000" cy="22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72" y="2124"/>
                </a:moveTo>
                <a:cubicBezTo>
                  <a:pt x="21264" y="1416"/>
                  <a:pt x="21444" y="708"/>
                  <a:pt x="21600" y="0"/>
                </a:cubicBezTo>
                <a:lnTo>
                  <a:pt x="0" y="21600"/>
                </a:lnTo>
                <a:lnTo>
                  <a:pt x="1584" y="21600"/>
                </a:lnTo>
                <a:lnTo>
                  <a:pt x="21072" y="2124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04643114-7021-1C43-811A-B0342038727F}"/>
              </a:ext>
            </a:extLst>
          </p:cNvPr>
          <p:cNvSpPr/>
          <p:nvPr userDrawn="1"/>
        </p:nvSpPr>
        <p:spPr>
          <a:xfrm>
            <a:off x="7213600" y="3428998"/>
            <a:ext cx="3426461" cy="342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21600"/>
                </a:lnTo>
                <a:lnTo>
                  <a:pt x="1057" y="21600"/>
                </a:lnTo>
                <a:lnTo>
                  <a:pt x="21488" y="1169"/>
                </a:lnTo>
                <a:cubicBezTo>
                  <a:pt x="21528" y="785"/>
                  <a:pt x="21568" y="392"/>
                  <a:pt x="2160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D0B88143-75A3-2C4E-8D94-3367F105D0A7}"/>
              </a:ext>
            </a:extLst>
          </p:cNvPr>
          <p:cNvSpPr/>
          <p:nvPr userDrawn="1"/>
        </p:nvSpPr>
        <p:spPr>
          <a:xfrm>
            <a:off x="6108701" y="-12702"/>
            <a:ext cx="444500" cy="3708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6126"/>
                </a:moveTo>
                <a:cubicBezTo>
                  <a:pt x="1173" y="17901"/>
                  <a:pt x="2345" y="19677"/>
                  <a:pt x="3579" y="21600"/>
                </a:cubicBezTo>
                <a:lnTo>
                  <a:pt x="21600" y="0"/>
                </a:lnTo>
                <a:lnTo>
                  <a:pt x="13454" y="0"/>
                </a:lnTo>
                <a:lnTo>
                  <a:pt x="0" y="16126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979DC929-7416-5841-A0E0-63896F22630D}"/>
              </a:ext>
            </a:extLst>
          </p:cNvPr>
          <p:cNvSpPr/>
          <p:nvPr userDrawn="1"/>
        </p:nvSpPr>
        <p:spPr>
          <a:xfrm>
            <a:off x="7696201" y="3975099"/>
            <a:ext cx="2882900" cy="28829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53" y="1513"/>
                </a:moveTo>
                <a:cubicBezTo>
                  <a:pt x="21448" y="1009"/>
                  <a:pt x="21524" y="504"/>
                  <a:pt x="21600" y="0"/>
                </a:cubicBezTo>
                <a:lnTo>
                  <a:pt x="0" y="21600"/>
                </a:lnTo>
                <a:lnTo>
                  <a:pt x="1256" y="21600"/>
                </a:lnTo>
                <a:lnTo>
                  <a:pt x="21353" y="1513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A8EEBFA9-A458-B14F-962B-A553CC6EF116}"/>
              </a:ext>
            </a:extLst>
          </p:cNvPr>
          <p:cNvSpPr/>
          <p:nvPr userDrawn="1"/>
        </p:nvSpPr>
        <p:spPr>
          <a:xfrm>
            <a:off x="6731001" y="2920999"/>
            <a:ext cx="3931921" cy="3931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21" y="21600"/>
                </a:moveTo>
                <a:lnTo>
                  <a:pt x="21572" y="949"/>
                </a:lnTo>
                <a:cubicBezTo>
                  <a:pt x="21586" y="614"/>
                  <a:pt x="21593" y="300"/>
                  <a:pt x="21600" y="0"/>
                </a:cubicBezTo>
                <a:lnTo>
                  <a:pt x="0" y="21600"/>
                </a:lnTo>
                <a:lnTo>
                  <a:pt x="921" y="2160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B36AEE1E-8DAE-5241-9CED-44D5C2918953}"/>
              </a:ext>
            </a:extLst>
          </p:cNvPr>
          <p:cNvSpPr/>
          <p:nvPr userDrawn="1"/>
        </p:nvSpPr>
        <p:spPr>
          <a:xfrm>
            <a:off x="1" y="6146798"/>
            <a:ext cx="800100" cy="706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891" y="0"/>
                </a:moveTo>
                <a:lnTo>
                  <a:pt x="0" y="21406"/>
                </a:lnTo>
                <a:lnTo>
                  <a:pt x="0" y="21600"/>
                </a:lnTo>
                <a:lnTo>
                  <a:pt x="4354" y="21600"/>
                </a:lnTo>
                <a:lnTo>
                  <a:pt x="21600" y="2059"/>
                </a:lnTo>
                <a:cubicBezTo>
                  <a:pt x="20743" y="1399"/>
                  <a:pt x="19851" y="738"/>
                  <a:pt x="18891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2" name="Shape">
            <a:extLst>
              <a:ext uri="{FF2B5EF4-FFF2-40B4-BE49-F238E27FC236}">
                <a16:creationId xmlns:a16="http://schemas.microsoft.com/office/drawing/2014/main" id="{F4BBDCC8-98AE-8C46-8232-739355CF9395}"/>
              </a:ext>
            </a:extLst>
          </p:cNvPr>
          <p:cNvSpPr/>
          <p:nvPr userDrawn="1"/>
        </p:nvSpPr>
        <p:spPr>
          <a:xfrm>
            <a:off x="6794501" y="406398"/>
            <a:ext cx="3525521" cy="3652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36" y="20188"/>
                </a:moveTo>
                <a:cubicBezTo>
                  <a:pt x="311" y="20654"/>
                  <a:pt x="163" y="21127"/>
                  <a:pt x="0" y="21600"/>
                </a:cubicBezTo>
                <a:lnTo>
                  <a:pt x="21600" y="759"/>
                </a:lnTo>
                <a:cubicBezTo>
                  <a:pt x="21514" y="496"/>
                  <a:pt x="21437" y="240"/>
                  <a:pt x="21351" y="0"/>
                </a:cubicBezTo>
                <a:lnTo>
                  <a:pt x="436" y="20188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2A53F589-D1A2-414C-BD6C-4F1DBA69E3E1}"/>
              </a:ext>
            </a:extLst>
          </p:cNvPr>
          <p:cNvSpPr/>
          <p:nvPr userDrawn="1"/>
        </p:nvSpPr>
        <p:spPr>
          <a:xfrm>
            <a:off x="9131301" y="6032499"/>
            <a:ext cx="816611" cy="8166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267" y="8768"/>
                </a:moveTo>
                <a:cubicBezTo>
                  <a:pt x="18778" y="5879"/>
                  <a:pt x="20223" y="2956"/>
                  <a:pt x="21600" y="0"/>
                </a:cubicBezTo>
                <a:lnTo>
                  <a:pt x="0" y="21600"/>
                </a:lnTo>
                <a:lnTo>
                  <a:pt x="4434" y="21600"/>
                </a:lnTo>
                <a:lnTo>
                  <a:pt x="17267" y="8768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4" name="Shape">
            <a:extLst>
              <a:ext uri="{FF2B5EF4-FFF2-40B4-BE49-F238E27FC236}">
                <a16:creationId xmlns:a16="http://schemas.microsoft.com/office/drawing/2014/main" id="{EFE10600-B004-5F47-B16E-CCF1357AD7F9}"/>
              </a:ext>
            </a:extLst>
          </p:cNvPr>
          <p:cNvSpPr/>
          <p:nvPr userDrawn="1"/>
        </p:nvSpPr>
        <p:spPr>
          <a:xfrm>
            <a:off x="5765800" y="1993899"/>
            <a:ext cx="4867911" cy="4853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84"/>
                </a:moveTo>
                <a:cubicBezTo>
                  <a:pt x="21583" y="463"/>
                  <a:pt x="21561" y="232"/>
                  <a:pt x="21538" y="0"/>
                </a:cubicBezTo>
                <a:lnTo>
                  <a:pt x="0" y="21600"/>
                </a:lnTo>
                <a:lnTo>
                  <a:pt x="744" y="21600"/>
                </a:lnTo>
                <a:lnTo>
                  <a:pt x="21600" y="684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hape">
            <a:extLst>
              <a:ext uri="{FF2B5EF4-FFF2-40B4-BE49-F238E27FC236}">
                <a16:creationId xmlns:a16="http://schemas.microsoft.com/office/drawing/2014/main" id="{27276EDF-7AC4-D446-8E60-3EC8BBE2C0EC}"/>
              </a:ext>
            </a:extLst>
          </p:cNvPr>
          <p:cNvSpPr/>
          <p:nvPr userDrawn="1"/>
        </p:nvSpPr>
        <p:spPr>
          <a:xfrm>
            <a:off x="5880101" y="-12702"/>
            <a:ext cx="187961" cy="107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335" y="0"/>
                </a:lnTo>
                <a:lnTo>
                  <a:pt x="0" y="4066"/>
                </a:lnTo>
                <a:cubicBezTo>
                  <a:pt x="3065" y="9656"/>
                  <a:pt x="6130" y="15501"/>
                  <a:pt x="9341" y="21600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6" name="Shape">
            <a:extLst>
              <a:ext uri="{FF2B5EF4-FFF2-40B4-BE49-F238E27FC236}">
                <a16:creationId xmlns:a16="http://schemas.microsoft.com/office/drawing/2014/main" id="{27C18E2D-6B7A-984F-B36E-D1CC6ECB0C2E}"/>
              </a:ext>
            </a:extLst>
          </p:cNvPr>
          <p:cNvSpPr/>
          <p:nvPr userDrawn="1"/>
        </p:nvSpPr>
        <p:spPr>
          <a:xfrm>
            <a:off x="3848101" y="6642098"/>
            <a:ext cx="383540" cy="215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7094" y="2668"/>
                  <a:pt x="12588" y="5082"/>
                  <a:pt x="8154" y="7115"/>
                </a:cubicBezTo>
                <a:lnTo>
                  <a:pt x="0" y="21600"/>
                </a:lnTo>
                <a:lnTo>
                  <a:pt x="9441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7" name="Shape">
            <a:extLst>
              <a:ext uri="{FF2B5EF4-FFF2-40B4-BE49-F238E27FC236}">
                <a16:creationId xmlns:a16="http://schemas.microsoft.com/office/drawing/2014/main" id="{E141807E-71FB-1542-8458-A16EEB342C41}"/>
              </a:ext>
            </a:extLst>
          </p:cNvPr>
          <p:cNvSpPr/>
          <p:nvPr userDrawn="1"/>
        </p:nvSpPr>
        <p:spPr>
          <a:xfrm>
            <a:off x="4800601" y="1168399"/>
            <a:ext cx="5712460" cy="5683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31"/>
                </a:moveTo>
                <a:cubicBezTo>
                  <a:pt x="21562" y="343"/>
                  <a:pt x="21528" y="169"/>
                  <a:pt x="21494" y="0"/>
                </a:cubicBezTo>
                <a:lnTo>
                  <a:pt x="0" y="21600"/>
                </a:lnTo>
                <a:lnTo>
                  <a:pt x="634" y="21600"/>
                </a:lnTo>
                <a:lnTo>
                  <a:pt x="21600" y="531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8" name="Shape">
            <a:extLst>
              <a:ext uri="{FF2B5EF4-FFF2-40B4-BE49-F238E27FC236}">
                <a16:creationId xmlns:a16="http://schemas.microsoft.com/office/drawing/2014/main" id="{9BA1F373-F4ED-0E4B-8EA1-522429F80BD3}"/>
              </a:ext>
            </a:extLst>
          </p:cNvPr>
          <p:cNvSpPr/>
          <p:nvPr userDrawn="1"/>
        </p:nvSpPr>
        <p:spPr>
          <a:xfrm>
            <a:off x="3365501" y="6794499"/>
            <a:ext cx="228600" cy="60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5480" y="3600"/>
                  <a:pt x="9360" y="6750"/>
                  <a:pt x="3360" y="9000"/>
                </a:cubicBezTo>
                <a:lnTo>
                  <a:pt x="0" y="21600"/>
                </a:lnTo>
                <a:lnTo>
                  <a:pt x="1584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0BABFA8D-4F82-EA4F-96D2-1A6F18F43F9A}"/>
              </a:ext>
            </a:extLst>
          </p:cNvPr>
          <p:cNvSpPr/>
          <p:nvPr userDrawn="1"/>
        </p:nvSpPr>
        <p:spPr>
          <a:xfrm>
            <a:off x="4330700" y="6184898"/>
            <a:ext cx="829312" cy="6616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8292" y="2695"/>
                  <a:pt x="14885" y="5141"/>
                  <a:pt x="11379" y="7338"/>
                </a:cubicBezTo>
                <a:lnTo>
                  <a:pt x="0" y="21600"/>
                </a:lnTo>
                <a:lnTo>
                  <a:pt x="4366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0" name="Shape">
            <a:extLst>
              <a:ext uri="{FF2B5EF4-FFF2-40B4-BE49-F238E27FC236}">
                <a16:creationId xmlns:a16="http://schemas.microsoft.com/office/drawing/2014/main" id="{1939D261-9B72-F948-AC7F-16777DAA653A}"/>
              </a:ext>
            </a:extLst>
          </p:cNvPr>
          <p:cNvSpPr/>
          <p:nvPr userDrawn="1"/>
        </p:nvSpPr>
        <p:spPr>
          <a:xfrm>
            <a:off x="6997701" y="-12701"/>
            <a:ext cx="2914652" cy="2913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357"/>
                </a:moveTo>
                <a:lnTo>
                  <a:pt x="0" y="20414"/>
                </a:lnTo>
                <a:cubicBezTo>
                  <a:pt x="9" y="20555"/>
                  <a:pt x="9" y="20705"/>
                  <a:pt x="9" y="20847"/>
                </a:cubicBezTo>
                <a:cubicBezTo>
                  <a:pt x="9" y="21092"/>
                  <a:pt x="9" y="21336"/>
                  <a:pt x="0" y="21600"/>
                </a:cubicBezTo>
                <a:lnTo>
                  <a:pt x="21600" y="0"/>
                </a:lnTo>
                <a:lnTo>
                  <a:pt x="20358" y="0"/>
                </a:lnTo>
                <a:lnTo>
                  <a:pt x="0" y="2035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C5541F15-140F-294E-BAEF-853788DAF076}"/>
              </a:ext>
            </a:extLst>
          </p:cNvPr>
          <p:cNvSpPr/>
          <p:nvPr userDrawn="1"/>
        </p:nvSpPr>
        <p:spPr>
          <a:xfrm>
            <a:off x="6248401" y="2451098"/>
            <a:ext cx="4410712" cy="4405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97"/>
                </a:moveTo>
                <a:cubicBezTo>
                  <a:pt x="21594" y="535"/>
                  <a:pt x="21581" y="274"/>
                  <a:pt x="21569" y="0"/>
                </a:cubicBezTo>
                <a:lnTo>
                  <a:pt x="0" y="21600"/>
                </a:lnTo>
                <a:lnTo>
                  <a:pt x="821" y="21600"/>
                </a:lnTo>
                <a:lnTo>
                  <a:pt x="21600" y="797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id="{1937FE8C-7EB3-5A41-BD7B-4B4740E3D82F}"/>
              </a:ext>
            </a:extLst>
          </p:cNvPr>
          <p:cNvSpPr/>
          <p:nvPr userDrawn="1"/>
        </p:nvSpPr>
        <p:spPr>
          <a:xfrm>
            <a:off x="5283201" y="1574798"/>
            <a:ext cx="5299710" cy="5278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98"/>
                </a:moveTo>
                <a:cubicBezTo>
                  <a:pt x="21569" y="390"/>
                  <a:pt x="21543" y="192"/>
                  <a:pt x="21512" y="0"/>
                </a:cubicBezTo>
                <a:lnTo>
                  <a:pt x="0" y="21600"/>
                </a:lnTo>
                <a:lnTo>
                  <a:pt x="683" y="21600"/>
                </a:lnTo>
                <a:lnTo>
                  <a:pt x="21600" y="598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D56067DB-04F5-4043-A0E6-2C8A77161DBB}"/>
              </a:ext>
            </a:extLst>
          </p:cNvPr>
          <p:cNvSpPr/>
          <p:nvPr userDrawn="1"/>
        </p:nvSpPr>
        <p:spPr>
          <a:xfrm>
            <a:off x="2882901" y="6832599"/>
            <a:ext cx="181611" cy="13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14803" y="1963"/>
                  <a:pt x="8610" y="3928"/>
                  <a:pt x="2417" y="0"/>
                </a:cubicBezTo>
                <a:lnTo>
                  <a:pt x="1662" y="0"/>
                </a:lnTo>
                <a:lnTo>
                  <a:pt x="0" y="21600"/>
                </a:lnTo>
                <a:lnTo>
                  <a:pt x="19938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EF0AE1A7-7A89-AE42-AA04-0B0E2110ED43}"/>
              </a:ext>
            </a:extLst>
          </p:cNvPr>
          <p:cNvSpPr/>
          <p:nvPr userDrawn="1"/>
        </p:nvSpPr>
        <p:spPr>
          <a:xfrm>
            <a:off x="2400301" y="6807199"/>
            <a:ext cx="198121" cy="46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589"/>
                </a:moveTo>
                <a:cubicBezTo>
                  <a:pt x="16200" y="5254"/>
                  <a:pt x="10800" y="2919"/>
                  <a:pt x="5123" y="0"/>
                </a:cubicBezTo>
                <a:lnTo>
                  <a:pt x="0" y="21600"/>
                </a:lnTo>
                <a:lnTo>
                  <a:pt x="18277" y="21600"/>
                </a:lnTo>
                <a:lnTo>
                  <a:pt x="21600" y="7589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0EFF4C17-E239-C042-B41B-35010E9890A2}"/>
              </a:ext>
            </a:extLst>
          </p:cNvPr>
          <p:cNvSpPr/>
          <p:nvPr userDrawn="1"/>
        </p:nvSpPr>
        <p:spPr>
          <a:xfrm>
            <a:off x="1" y="5943598"/>
            <a:ext cx="516891" cy="5905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694"/>
                </a:moveTo>
                <a:cubicBezTo>
                  <a:pt x="20220" y="1765"/>
                  <a:pt x="18946" y="883"/>
                  <a:pt x="17673" y="0"/>
                </a:cubicBezTo>
                <a:lnTo>
                  <a:pt x="0" y="15468"/>
                </a:lnTo>
                <a:lnTo>
                  <a:pt x="0" y="21600"/>
                </a:lnTo>
                <a:lnTo>
                  <a:pt x="21600" y="2694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6" name="Shape">
            <a:extLst>
              <a:ext uri="{FF2B5EF4-FFF2-40B4-BE49-F238E27FC236}">
                <a16:creationId xmlns:a16="http://schemas.microsoft.com/office/drawing/2014/main" id="{B82BD74C-76AE-244F-AB74-633047902351}"/>
              </a:ext>
            </a:extLst>
          </p:cNvPr>
          <p:cNvSpPr/>
          <p:nvPr userDrawn="1"/>
        </p:nvSpPr>
        <p:spPr>
          <a:xfrm>
            <a:off x="1" y="5549899"/>
            <a:ext cx="12700" cy="25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800"/>
                </a:lnTo>
                <a:cubicBezTo>
                  <a:pt x="12960" y="7560"/>
                  <a:pt x="6480" y="324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7" name="Shape">
            <a:extLst>
              <a:ext uri="{FF2B5EF4-FFF2-40B4-BE49-F238E27FC236}">
                <a16:creationId xmlns:a16="http://schemas.microsoft.com/office/drawing/2014/main" id="{C6E226A4-5E43-3840-A42E-C18F9F940F58}"/>
              </a:ext>
            </a:extLst>
          </p:cNvPr>
          <p:cNvSpPr/>
          <p:nvPr userDrawn="1"/>
        </p:nvSpPr>
        <p:spPr>
          <a:xfrm>
            <a:off x="482600" y="6324599"/>
            <a:ext cx="632461" cy="5232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412"/>
                </a:moveTo>
                <a:cubicBezTo>
                  <a:pt x="20386" y="1625"/>
                  <a:pt x="19171" y="839"/>
                  <a:pt x="17870" y="0"/>
                </a:cubicBezTo>
                <a:lnTo>
                  <a:pt x="0" y="21600"/>
                </a:lnTo>
                <a:lnTo>
                  <a:pt x="5725" y="21600"/>
                </a:lnTo>
                <a:lnTo>
                  <a:pt x="21600" y="2412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8" name="Shape">
            <a:extLst>
              <a:ext uri="{FF2B5EF4-FFF2-40B4-BE49-F238E27FC236}">
                <a16:creationId xmlns:a16="http://schemas.microsoft.com/office/drawing/2014/main" id="{DDA03ADF-1F3E-8F4C-982C-75A58903CD24}"/>
              </a:ext>
            </a:extLst>
          </p:cNvPr>
          <p:cNvSpPr/>
          <p:nvPr userDrawn="1"/>
        </p:nvSpPr>
        <p:spPr>
          <a:xfrm>
            <a:off x="0" y="5714998"/>
            <a:ext cx="255272" cy="3352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236"/>
                </a:moveTo>
                <a:cubicBezTo>
                  <a:pt x="19021" y="3436"/>
                  <a:pt x="16549" y="1718"/>
                  <a:pt x="14185" y="0"/>
                </a:cubicBezTo>
                <a:lnTo>
                  <a:pt x="0" y="10800"/>
                </a:lnTo>
                <a:lnTo>
                  <a:pt x="0" y="21600"/>
                </a:lnTo>
                <a:lnTo>
                  <a:pt x="21600" y="5236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49" name="Shape">
            <a:extLst>
              <a:ext uri="{FF2B5EF4-FFF2-40B4-BE49-F238E27FC236}">
                <a16:creationId xmlns:a16="http://schemas.microsoft.com/office/drawing/2014/main" id="{1C35E592-09A6-1C43-8DF0-76A530A3A9F7}"/>
              </a:ext>
            </a:extLst>
          </p:cNvPr>
          <p:cNvSpPr/>
          <p:nvPr userDrawn="1"/>
        </p:nvSpPr>
        <p:spPr>
          <a:xfrm>
            <a:off x="1917700" y="6730998"/>
            <a:ext cx="257811" cy="11938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5285"/>
                </a:moveTo>
                <a:cubicBezTo>
                  <a:pt x="17663" y="3677"/>
                  <a:pt x="13833" y="1838"/>
                  <a:pt x="10002" y="0"/>
                </a:cubicBezTo>
                <a:lnTo>
                  <a:pt x="0" y="21600"/>
                </a:lnTo>
                <a:lnTo>
                  <a:pt x="14045" y="21600"/>
                </a:lnTo>
                <a:lnTo>
                  <a:pt x="21600" y="5285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0" name="Shape">
            <a:extLst>
              <a:ext uri="{FF2B5EF4-FFF2-40B4-BE49-F238E27FC236}">
                <a16:creationId xmlns:a16="http://schemas.microsoft.com/office/drawing/2014/main" id="{07364023-FA5A-BB4E-886A-A660E2E8FD9F}"/>
              </a:ext>
            </a:extLst>
          </p:cNvPr>
          <p:cNvSpPr/>
          <p:nvPr userDrawn="1"/>
        </p:nvSpPr>
        <p:spPr>
          <a:xfrm>
            <a:off x="1435100" y="6629399"/>
            <a:ext cx="354332" cy="227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861"/>
                </a:moveTo>
                <a:cubicBezTo>
                  <a:pt x="18968" y="2655"/>
                  <a:pt x="16413" y="1327"/>
                  <a:pt x="13858" y="0"/>
                </a:cubicBezTo>
                <a:lnTo>
                  <a:pt x="0" y="21600"/>
                </a:lnTo>
                <a:lnTo>
                  <a:pt x="10219" y="21600"/>
                </a:lnTo>
                <a:lnTo>
                  <a:pt x="21600" y="3861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1" name="Shape">
            <a:extLst>
              <a:ext uri="{FF2B5EF4-FFF2-40B4-BE49-F238E27FC236}">
                <a16:creationId xmlns:a16="http://schemas.microsoft.com/office/drawing/2014/main" id="{AC40696E-6476-BE40-9C0D-27A44845E7F5}"/>
              </a:ext>
            </a:extLst>
          </p:cNvPr>
          <p:cNvSpPr/>
          <p:nvPr userDrawn="1"/>
        </p:nvSpPr>
        <p:spPr>
          <a:xfrm>
            <a:off x="952501" y="6489699"/>
            <a:ext cx="480060" cy="3619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3032"/>
                </a:moveTo>
                <a:cubicBezTo>
                  <a:pt x="19829" y="2046"/>
                  <a:pt x="18057" y="1061"/>
                  <a:pt x="16286" y="0"/>
                </a:cubicBezTo>
                <a:lnTo>
                  <a:pt x="0" y="21600"/>
                </a:lnTo>
                <a:lnTo>
                  <a:pt x="7543" y="21600"/>
                </a:lnTo>
                <a:lnTo>
                  <a:pt x="21600" y="3032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2" name="Shape">
            <a:extLst>
              <a:ext uri="{FF2B5EF4-FFF2-40B4-BE49-F238E27FC236}">
                <a16:creationId xmlns:a16="http://schemas.microsoft.com/office/drawing/2014/main" id="{54B309EC-8336-B747-8085-0AE3C61A916F}"/>
              </a:ext>
            </a:extLst>
          </p:cNvPr>
          <p:cNvSpPr/>
          <p:nvPr userDrawn="1"/>
        </p:nvSpPr>
        <p:spPr>
          <a:xfrm>
            <a:off x="1308100" y="1181098"/>
            <a:ext cx="3313431" cy="3313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61" y="356"/>
                </a:moveTo>
                <a:lnTo>
                  <a:pt x="356" y="13561"/>
                </a:lnTo>
                <a:cubicBezTo>
                  <a:pt x="339" y="13503"/>
                  <a:pt x="323" y="13437"/>
                  <a:pt x="306" y="13371"/>
                </a:cubicBezTo>
                <a:lnTo>
                  <a:pt x="13371" y="306"/>
                </a:lnTo>
                <a:cubicBezTo>
                  <a:pt x="13437" y="331"/>
                  <a:pt x="13495" y="348"/>
                  <a:pt x="13561" y="356"/>
                </a:cubicBezTo>
                <a:close/>
                <a:moveTo>
                  <a:pt x="8767" y="199"/>
                </a:moveTo>
                <a:lnTo>
                  <a:pt x="190" y="8767"/>
                </a:lnTo>
                <a:cubicBezTo>
                  <a:pt x="174" y="8859"/>
                  <a:pt x="157" y="8958"/>
                  <a:pt x="141" y="9057"/>
                </a:cubicBezTo>
                <a:lnTo>
                  <a:pt x="9049" y="149"/>
                </a:lnTo>
                <a:cubicBezTo>
                  <a:pt x="8958" y="157"/>
                  <a:pt x="8859" y="174"/>
                  <a:pt x="8767" y="199"/>
                </a:cubicBezTo>
                <a:close/>
                <a:moveTo>
                  <a:pt x="17825" y="2600"/>
                </a:moveTo>
                <a:lnTo>
                  <a:pt x="2600" y="17833"/>
                </a:lnTo>
                <a:cubicBezTo>
                  <a:pt x="2633" y="17874"/>
                  <a:pt x="2674" y="17916"/>
                  <a:pt x="2707" y="17957"/>
                </a:cubicBezTo>
                <a:lnTo>
                  <a:pt x="17949" y="2716"/>
                </a:lnTo>
                <a:cubicBezTo>
                  <a:pt x="17908" y="2674"/>
                  <a:pt x="17866" y="2641"/>
                  <a:pt x="17825" y="2600"/>
                </a:cubicBezTo>
                <a:close/>
                <a:moveTo>
                  <a:pt x="21070" y="7451"/>
                </a:moveTo>
                <a:lnTo>
                  <a:pt x="7451" y="21070"/>
                </a:lnTo>
                <a:cubicBezTo>
                  <a:pt x="7509" y="21087"/>
                  <a:pt x="7567" y="21103"/>
                  <a:pt x="7633" y="21128"/>
                </a:cubicBezTo>
                <a:lnTo>
                  <a:pt x="21128" y="7633"/>
                </a:lnTo>
                <a:cubicBezTo>
                  <a:pt x="21103" y="7567"/>
                  <a:pt x="21087" y="7509"/>
                  <a:pt x="21070" y="7451"/>
                </a:cubicBezTo>
                <a:close/>
                <a:moveTo>
                  <a:pt x="20698" y="6474"/>
                </a:moveTo>
                <a:lnTo>
                  <a:pt x="6474" y="20706"/>
                </a:lnTo>
                <a:cubicBezTo>
                  <a:pt x="6524" y="20731"/>
                  <a:pt x="6582" y="20756"/>
                  <a:pt x="6640" y="20772"/>
                </a:cubicBezTo>
                <a:lnTo>
                  <a:pt x="20772" y="6640"/>
                </a:lnTo>
                <a:cubicBezTo>
                  <a:pt x="20739" y="6582"/>
                  <a:pt x="20722" y="6532"/>
                  <a:pt x="20698" y="6474"/>
                </a:cubicBezTo>
                <a:close/>
                <a:moveTo>
                  <a:pt x="20896" y="6954"/>
                </a:moveTo>
                <a:lnTo>
                  <a:pt x="6954" y="20896"/>
                </a:lnTo>
                <a:cubicBezTo>
                  <a:pt x="7012" y="20913"/>
                  <a:pt x="7062" y="20938"/>
                  <a:pt x="7128" y="20963"/>
                </a:cubicBezTo>
                <a:lnTo>
                  <a:pt x="20963" y="7128"/>
                </a:lnTo>
                <a:cubicBezTo>
                  <a:pt x="20938" y="7070"/>
                  <a:pt x="20913" y="7012"/>
                  <a:pt x="20896" y="6954"/>
                </a:cubicBezTo>
                <a:close/>
                <a:moveTo>
                  <a:pt x="21360" y="8519"/>
                </a:moveTo>
                <a:lnTo>
                  <a:pt x="8511" y="21360"/>
                </a:lnTo>
                <a:cubicBezTo>
                  <a:pt x="8569" y="21376"/>
                  <a:pt x="8635" y="21385"/>
                  <a:pt x="8710" y="21401"/>
                </a:cubicBezTo>
                <a:lnTo>
                  <a:pt x="21393" y="8710"/>
                </a:lnTo>
                <a:cubicBezTo>
                  <a:pt x="21385" y="8643"/>
                  <a:pt x="21368" y="8577"/>
                  <a:pt x="21360" y="8519"/>
                </a:cubicBezTo>
                <a:close/>
                <a:moveTo>
                  <a:pt x="6872" y="737"/>
                </a:moveTo>
                <a:lnTo>
                  <a:pt x="737" y="6872"/>
                </a:lnTo>
                <a:cubicBezTo>
                  <a:pt x="687" y="6996"/>
                  <a:pt x="646" y="7120"/>
                  <a:pt x="596" y="7244"/>
                </a:cubicBezTo>
                <a:lnTo>
                  <a:pt x="7244" y="596"/>
                </a:lnTo>
                <a:cubicBezTo>
                  <a:pt x="7120" y="646"/>
                  <a:pt x="6996" y="687"/>
                  <a:pt x="6872" y="737"/>
                </a:cubicBezTo>
                <a:close/>
                <a:moveTo>
                  <a:pt x="19456" y="4346"/>
                </a:moveTo>
                <a:lnTo>
                  <a:pt x="4338" y="19464"/>
                </a:lnTo>
                <a:cubicBezTo>
                  <a:pt x="4380" y="19497"/>
                  <a:pt x="4429" y="19530"/>
                  <a:pt x="4471" y="19563"/>
                </a:cubicBezTo>
                <a:lnTo>
                  <a:pt x="19547" y="4487"/>
                </a:lnTo>
                <a:cubicBezTo>
                  <a:pt x="19522" y="4438"/>
                  <a:pt x="19489" y="4388"/>
                  <a:pt x="19456" y="4346"/>
                </a:cubicBezTo>
                <a:close/>
                <a:moveTo>
                  <a:pt x="5605" y="1333"/>
                </a:moveTo>
                <a:lnTo>
                  <a:pt x="1325" y="5613"/>
                </a:lnTo>
                <a:cubicBezTo>
                  <a:pt x="1234" y="5770"/>
                  <a:pt x="1151" y="5936"/>
                  <a:pt x="1076" y="6102"/>
                </a:cubicBezTo>
                <a:lnTo>
                  <a:pt x="6093" y="1085"/>
                </a:lnTo>
                <a:cubicBezTo>
                  <a:pt x="5928" y="1159"/>
                  <a:pt x="5762" y="1242"/>
                  <a:pt x="5605" y="1333"/>
                </a:cubicBezTo>
                <a:close/>
                <a:moveTo>
                  <a:pt x="21459" y="9082"/>
                </a:moveTo>
                <a:lnTo>
                  <a:pt x="9082" y="21468"/>
                </a:lnTo>
                <a:cubicBezTo>
                  <a:pt x="9148" y="21476"/>
                  <a:pt x="9215" y="21484"/>
                  <a:pt x="9289" y="21501"/>
                </a:cubicBezTo>
                <a:lnTo>
                  <a:pt x="21501" y="9289"/>
                </a:lnTo>
                <a:cubicBezTo>
                  <a:pt x="21484" y="9223"/>
                  <a:pt x="21476" y="9148"/>
                  <a:pt x="21459" y="9082"/>
                </a:cubicBezTo>
                <a:close/>
                <a:moveTo>
                  <a:pt x="21227" y="7973"/>
                </a:moveTo>
                <a:lnTo>
                  <a:pt x="7973" y="21227"/>
                </a:lnTo>
                <a:cubicBezTo>
                  <a:pt x="8031" y="21244"/>
                  <a:pt x="8097" y="21261"/>
                  <a:pt x="8163" y="21277"/>
                </a:cubicBezTo>
                <a:lnTo>
                  <a:pt x="21277" y="8163"/>
                </a:lnTo>
                <a:cubicBezTo>
                  <a:pt x="21252" y="8097"/>
                  <a:pt x="21236" y="8031"/>
                  <a:pt x="21227" y="7973"/>
                </a:cubicBezTo>
                <a:close/>
                <a:moveTo>
                  <a:pt x="9562" y="75"/>
                </a:moveTo>
                <a:lnTo>
                  <a:pt x="66" y="9562"/>
                </a:lnTo>
                <a:cubicBezTo>
                  <a:pt x="58" y="9653"/>
                  <a:pt x="50" y="9736"/>
                  <a:pt x="41" y="9827"/>
                </a:cubicBezTo>
                <a:lnTo>
                  <a:pt x="9819" y="50"/>
                </a:lnTo>
                <a:cubicBezTo>
                  <a:pt x="9736" y="58"/>
                  <a:pt x="9645" y="66"/>
                  <a:pt x="9562" y="75"/>
                </a:cubicBezTo>
                <a:close/>
                <a:moveTo>
                  <a:pt x="18181" y="2923"/>
                </a:moveTo>
                <a:lnTo>
                  <a:pt x="2914" y="18189"/>
                </a:lnTo>
                <a:cubicBezTo>
                  <a:pt x="2956" y="18230"/>
                  <a:pt x="2989" y="18272"/>
                  <a:pt x="3030" y="18313"/>
                </a:cubicBezTo>
                <a:lnTo>
                  <a:pt x="18297" y="3047"/>
                </a:lnTo>
                <a:cubicBezTo>
                  <a:pt x="18264" y="2997"/>
                  <a:pt x="18222" y="2956"/>
                  <a:pt x="18181" y="2923"/>
                </a:cubicBezTo>
                <a:close/>
                <a:moveTo>
                  <a:pt x="20002" y="5150"/>
                </a:moveTo>
                <a:lnTo>
                  <a:pt x="5141" y="20002"/>
                </a:lnTo>
                <a:cubicBezTo>
                  <a:pt x="5191" y="20035"/>
                  <a:pt x="5241" y="20060"/>
                  <a:pt x="5290" y="20093"/>
                </a:cubicBezTo>
                <a:lnTo>
                  <a:pt x="20093" y="5290"/>
                </a:lnTo>
                <a:cubicBezTo>
                  <a:pt x="20060" y="5249"/>
                  <a:pt x="20035" y="5199"/>
                  <a:pt x="20002" y="5150"/>
                </a:cubicBezTo>
                <a:close/>
                <a:moveTo>
                  <a:pt x="19737" y="4744"/>
                </a:moveTo>
                <a:lnTo>
                  <a:pt x="4736" y="19737"/>
                </a:lnTo>
                <a:cubicBezTo>
                  <a:pt x="4785" y="19770"/>
                  <a:pt x="4827" y="19803"/>
                  <a:pt x="4876" y="19828"/>
                </a:cubicBezTo>
                <a:lnTo>
                  <a:pt x="19828" y="4876"/>
                </a:lnTo>
                <a:cubicBezTo>
                  <a:pt x="19803" y="4835"/>
                  <a:pt x="19770" y="4785"/>
                  <a:pt x="19737" y="4744"/>
                </a:cubicBezTo>
                <a:close/>
                <a:moveTo>
                  <a:pt x="12236" y="99"/>
                </a:moveTo>
                <a:lnTo>
                  <a:pt x="91" y="12236"/>
                </a:lnTo>
                <a:cubicBezTo>
                  <a:pt x="99" y="12303"/>
                  <a:pt x="108" y="12369"/>
                  <a:pt x="124" y="12443"/>
                </a:cubicBezTo>
                <a:lnTo>
                  <a:pt x="12443" y="124"/>
                </a:lnTo>
                <a:cubicBezTo>
                  <a:pt x="12369" y="116"/>
                  <a:pt x="12303" y="108"/>
                  <a:pt x="12236" y="99"/>
                </a:cubicBezTo>
                <a:close/>
                <a:moveTo>
                  <a:pt x="21542" y="9678"/>
                </a:moveTo>
                <a:lnTo>
                  <a:pt x="9678" y="21542"/>
                </a:lnTo>
                <a:cubicBezTo>
                  <a:pt x="9753" y="21550"/>
                  <a:pt x="9827" y="21559"/>
                  <a:pt x="9893" y="21559"/>
                </a:cubicBezTo>
                <a:lnTo>
                  <a:pt x="21559" y="9893"/>
                </a:lnTo>
                <a:cubicBezTo>
                  <a:pt x="21559" y="9827"/>
                  <a:pt x="21550" y="9753"/>
                  <a:pt x="21542" y="9678"/>
                </a:cubicBezTo>
                <a:close/>
                <a:moveTo>
                  <a:pt x="19158" y="3966"/>
                </a:moveTo>
                <a:lnTo>
                  <a:pt x="3966" y="19166"/>
                </a:lnTo>
                <a:cubicBezTo>
                  <a:pt x="4007" y="19199"/>
                  <a:pt x="4048" y="19240"/>
                  <a:pt x="4098" y="19274"/>
                </a:cubicBezTo>
                <a:lnTo>
                  <a:pt x="19274" y="4098"/>
                </a:lnTo>
                <a:cubicBezTo>
                  <a:pt x="19232" y="4057"/>
                  <a:pt x="19191" y="4007"/>
                  <a:pt x="19158" y="3966"/>
                </a:cubicBezTo>
                <a:close/>
                <a:moveTo>
                  <a:pt x="11624" y="33"/>
                </a:moveTo>
                <a:lnTo>
                  <a:pt x="33" y="11624"/>
                </a:lnTo>
                <a:cubicBezTo>
                  <a:pt x="41" y="11698"/>
                  <a:pt x="41" y="11765"/>
                  <a:pt x="50" y="11839"/>
                </a:cubicBezTo>
                <a:lnTo>
                  <a:pt x="11839" y="50"/>
                </a:lnTo>
                <a:cubicBezTo>
                  <a:pt x="11765" y="50"/>
                  <a:pt x="11698" y="41"/>
                  <a:pt x="11624" y="33"/>
                </a:cubicBezTo>
                <a:close/>
                <a:moveTo>
                  <a:pt x="10978" y="8"/>
                </a:moveTo>
                <a:lnTo>
                  <a:pt x="0" y="10986"/>
                </a:lnTo>
                <a:cubicBezTo>
                  <a:pt x="0" y="11061"/>
                  <a:pt x="0" y="11144"/>
                  <a:pt x="8" y="11218"/>
                </a:cubicBezTo>
                <a:lnTo>
                  <a:pt x="11210" y="8"/>
                </a:lnTo>
                <a:cubicBezTo>
                  <a:pt x="11135" y="8"/>
                  <a:pt x="11061" y="8"/>
                  <a:pt x="10978" y="8"/>
                </a:cubicBezTo>
                <a:close/>
                <a:moveTo>
                  <a:pt x="10291" y="17"/>
                </a:moveTo>
                <a:lnTo>
                  <a:pt x="8" y="10299"/>
                </a:lnTo>
                <a:cubicBezTo>
                  <a:pt x="8" y="10382"/>
                  <a:pt x="0" y="10456"/>
                  <a:pt x="0" y="10539"/>
                </a:cubicBezTo>
                <a:lnTo>
                  <a:pt x="10539" y="0"/>
                </a:lnTo>
                <a:cubicBezTo>
                  <a:pt x="10456" y="8"/>
                  <a:pt x="10374" y="8"/>
                  <a:pt x="10291" y="17"/>
                </a:cubicBezTo>
                <a:close/>
                <a:moveTo>
                  <a:pt x="18851" y="3601"/>
                </a:moveTo>
                <a:lnTo>
                  <a:pt x="3601" y="18851"/>
                </a:lnTo>
                <a:cubicBezTo>
                  <a:pt x="3643" y="18884"/>
                  <a:pt x="3684" y="18926"/>
                  <a:pt x="3726" y="18959"/>
                </a:cubicBezTo>
                <a:lnTo>
                  <a:pt x="18959" y="3726"/>
                </a:lnTo>
                <a:cubicBezTo>
                  <a:pt x="18926" y="3684"/>
                  <a:pt x="18884" y="3643"/>
                  <a:pt x="18851" y="3601"/>
                </a:cubicBezTo>
                <a:close/>
                <a:moveTo>
                  <a:pt x="20482" y="6019"/>
                </a:moveTo>
                <a:lnTo>
                  <a:pt x="6011" y="20491"/>
                </a:lnTo>
                <a:cubicBezTo>
                  <a:pt x="6060" y="20515"/>
                  <a:pt x="6110" y="20540"/>
                  <a:pt x="6168" y="20565"/>
                </a:cubicBezTo>
                <a:lnTo>
                  <a:pt x="20557" y="6176"/>
                </a:lnTo>
                <a:cubicBezTo>
                  <a:pt x="20532" y="6118"/>
                  <a:pt x="20507" y="6069"/>
                  <a:pt x="20482" y="6019"/>
                </a:cubicBezTo>
                <a:close/>
                <a:moveTo>
                  <a:pt x="12816" y="190"/>
                </a:moveTo>
                <a:lnTo>
                  <a:pt x="190" y="12824"/>
                </a:lnTo>
                <a:cubicBezTo>
                  <a:pt x="199" y="12890"/>
                  <a:pt x="215" y="12957"/>
                  <a:pt x="232" y="13023"/>
                </a:cubicBezTo>
                <a:lnTo>
                  <a:pt x="13015" y="240"/>
                </a:lnTo>
                <a:cubicBezTo>
                  <a:pt x="12948" y="215"/>
                  <a:pt x="12882" y="207"/>
                  <a:pt x="12816" y="190"/>
                </a:cubicBezTo>
                <a:close/>
                <a:moveTo>
                  <a:pt x="20251" y="5572"/>
                </a:moveTo>
                <a:lnTo>
                  <a:pt x="5572" y="20259"/>
                </a:lnTo>
                <a:cubicBezTo>
                  <a:pt x="5621" y="20284"/>
                  <a:pt x="5671" y="20317"/>
                  <a:pt x="5721" y="20342"/>
                </a:cubicBezTo>
                <a:lnTo>
                  <a:pt x="20333" y="5729"/>
                </a:lnTo>
                <a:cubicBezTo>
                  <a:pt x="20308" y="5679"/>
                  <a:pt x="20275" y="5621"/>
                  <a:pt x="20251" y="5572"/>
                </a:cubicBezTo>
                <a:close/>
                <a:moveTo>
                  <a:pt x="18520" y="3254"/>
                </a:moveTo>
                <a:lnTo>
                  <a:pt x="3254" y="18528"/>
                </a:lnTo>
                <a:cubicBezTo>
                  <a:pt x="3295" y="18570"/>
                  <a:pt x="3336" y="18603"/>
                  <a:pt x="3378" y="18644"/>
                </a:cubicBezTo>
                <a:lnTo>
                  <a:pt x="18644" y="3378"/>
                </a:lnTo>
                <a:cubicBezTo>
                  <a:pt x="18603" y="3336"/>
                  <a:pt x="18562" y="3295"/>
                  <a:pt x="18520" y="3254"/>
                </a:cubicBezTo>
                <a:close/>
                <a:moveTo>
                  <a:pt x="7882" y="397"/>
                </a:moveTo>
                <a:lnTo>
                  <a:pt x="389" y="7890"/>
                </a:lnTo>
                <a:cubicBezTo>
                  <a:pt x="356" y="7998"/>
                  <a:pt x="331" y="8097"/>
                  <a:pt x="306" y="8213"/>
                </a:cubicBezTo>
                <a:lnTo>
                  <a:pt x="8196" y="323"/>
                </a:lnTo>
                <a:cubicBezTo>
                  <a:pt x="8097" y="348"/>
                  <a:pt x="7989" y="373"/>
                  <a:pt x="7882" y="397"/>
                </a:cubicBezTo>
                <a:close/>
                <a:moveTo>
                  <a:pt x="13594" y="21236"/>
                </a:moveTo>
                <a:lnTo>
                  <a:pt x="21236" y="13594"/>
                </a:lnTo>
                <a:cubicBezTo>
                  <a:pt x="21261" y="13487"/>
                  <a:pt x="21294" y="13387"/>
                  <a:pt x="21319" y="13280"/>
                </a:cubicBezTo>
                <a:lnTo>
                  <a:pt x="13280" y="21319"/>
                </a:lnTo>
                <a:cubicBezTo>
                  <a:pt x="13379" y="21294"/>
                  <a:pt x="13487" y="21269"/>
                  <a:pt x="13594" y="21236"/>
                </a:cubicBezTo>
                <a:close/>
                <a:moveTo>
                  <a:pt x="15821" y="1242"/>
                </a:moveTo>
                <a:lnTo>
                  <a:pt x="1234" y="15821"/>
                </a:lnTo>
                <a:cubicBezTo>
                  <a:pt x="1258" y="15871"/>
                  <a:pt x="1292" y="15921"/>
                  <a:pt x="1316" y="15979"/>
                </a:cubicBezTo>
                <a:lnTo>
                  <a:pt x="15970" y="1325"/>
                </a:lnTo>
                <a:cubicBezTo>
                  <a:pt x="15921" y="1292"/>
                  <a:pt x="15871" y="1267"/>
                  <a:pt x="15821" y="1242"/>
                </a:cubicBezTo>
                <a:close/>
                <a:moveTo>
                  <a:pt x="14406" y="621"/>
                </a:moveTo>
                <a:lnTo>
                  <a:pt x="621" y="14414"/>
                </a:lnTo>
                <a:cubicBezTo>
                  <a:pt x="646" y="14472"/>
                  <a:pt x="662" y="14530"/>
                  <a:pt x="687" y="14588"/>
                </a:cubicBezTo>
                <a:lnTo>
                  <a:pt x="14588" y="687"/>
                </a:lnTo>
                <a:cubicBezTo>
                  <a:pt x="14530" y="662"/>
                  <a:pt x="14472" y="646"/>
                  <a:pt x="14406" y="621"/>
                </a:cubicBezTo>
                <a:close/>
                <a:moveTo>
                  <a:pt x="17071" y="2012"/>
                </a:moveTo>
                <a:lnTo>
                  <a:pt x="2004" y="17080"/>
                </a:lnTo>
                <a:cubicBezTo>
                  <a:pt x="2037" y="17129"/>
                  <a:pt x="2070" y="17171"/>
                  <a:pt x="2103" y="17212"/>
                </a:cubicBezTo>
                <a:lnTo>
                  <a:pt x="17204" y="2111"/>
                </a:lnTo>
                <a:cubicBezTo>
                  <a:pt x="17162" y="2078"/>
                  <a:pt x="17113" y="2045"/>
                  <a:pt x="17071" y="2012"/>
                </a:cubicBezTo>
                <a:close/>
                <a:moveTo>
                  <a:pt x="13900" y="455"/>
                </a:moveTo>
                <a:lnTo>
                  <a:pt x="455" y="13909"/>
                </a:lnTo>
                <a:cubicBezTo>
                  <a:pt x="472" y="13967"/>
                  <a:pt x="488" y="14033"/>
                  <a:pt x="513" y="14091"/>
                </a:cubicBezTo>
                <a:lnTo>
                  <a:pt x="14091" y="513"/>
                </a:lnTo>
                <a:cubicBezTo>
                  <a:pt x="14025" y="497"/>
                  <a:pt x="13958" y="472"/>
                  <a:pt x="13900" y="455"/>
                </a:cubicBezTo>
                <a:close/>
                <a:moveTo>
                  <a:pt x="12725" y="21434"/>
                </a:moveTo>
                <a:lnTo>
                  <a:pt x="21426" y="12733"/>
                </a:lnTo>
                <a:cubicBezTo>
                  <a:pt x="21443" y="12642"/>
                  <a:pt x="21459" y="12543"/>
                  <a:pt x="21476" y="12452"/>
                </a:cubicBezTo>
                <a:lnTo>
                  <a:pt x="12443" y="21476"/>
                </a:lnTo>
                <a:cubicBezTo>
                  <a:pt x="12534" y="21468"/>
                  <a:pt x="12626" y="21451"/>
                  <a:pt x="12725" y="21434"/>
                </a:cubicBezTo>
                <a:close/>
                <a:moveTo>
                  <a:pt x="17452" y="2302"/>
                </a:moveTo>
                <a:lnTo>
                  <a:pt x="2293" y="17460"/>
                </a:lnTo>
                <a:cubicBezTo>
                  <a:pt x="2326" y="17502"/>
                  <a:pt x="2360" y="17552"/>
                  <a:pt x="2401" y="17593"/>
                </a:cubicBezTo>
                <a:lnTo>
                  <a:pt x="17585" y="2401"/>
                </a:lnTo>
                <a:cubicBezTo>
                  <a:pt x="17543" y="2368"/>
                  <a:pt x="17502" y="2335"/>
                  <a:pt x="17452" y="2302"/>
                </a:cubicBezTo>
                <a:close/>
                <a:moveTo>
                  <a:pt x="16252" y="1482"/>
                </a:moveTo>
                <a:lnTo>
                  <a:pt x="1474" y="16260"/>
                </a:lnTo>
                <a:cubicBezTo>
                  <a:pt x="1507" y="16310"/>
                  <a:pt x="1532" y="16359"/>
                  <a:pt x="1565" y="16409"/>
                </a:cubicBezTo>
                <a:lnTo>
                  <a:pt x="16401" y="1565"/>
                </a:lnTo>
                <a:cubicBezTo>
                  <a:pt x="16351" y="1540"/>
                  <a:pt x="16301" y="1507"/>
                  <a:pt x="16252" y="1482"/>
                </a:cubicBezTo>
                <a:close/>
                <a:moveTo>
                  <a:pt x="15366" y="1018"/>
                </a:moveTo>
                <a:lnTo>
                  <a:pt x="1010" y="15374"/>
                </a:lnTo>
                <a:cubicBezTo>
                  <a:pt x="1035" y="15424"/>
                  <a:pt x="1060" y="15482"/>
                  <a:pt x="1085" y="15531"/>
                </a:cubicBezTo>
                <a:lnTo>
                  <a:pt x="15523" y="1093"/>
                </a:lnTo>
                <a:cubicBezTo>
                  <a:pt x="15474" y="1068"/>
                  <a:pt x="15416" y="1043"/>
                  <a:pt x="15366" y="1018"/>
                </a:cubicBezTo>
                <a:close/>
                <a:moveTo>
                  <a:pt x="15805" y="20375"/>
                </a:moveTo>
                <a:lnTo>
                  <a:pt x="20375" y="15805"/>
                </a:lnTo>
                <a:cubicBezTo>
                  <a:pt x="20457" y="15656"/>
                  <a:pt x="20532" y="15498"/>
                  <a:pt x="20607" y="15341"/>
                </a:cubicBezTo>
                <a:lnTo>
                  <a:pt x="15341" y="20607"/>
                </a:lnTo>
                <a:cubicBezTo>
                  <a:pt x="15498" y="20532"/>
                  <a:pt x="15647" y="20457"/>
                  <a:pt x="15805" y="20375"/>
                </a:cubicBezTo>
                <a:close/>
                <a:moveTo>
                  <a:pt x="14579" y="20921"/>
                </a:moveTo>
                <a:lnTo>
                  <a:pt x="20913" y="14588"/>
                </a:lnTo>
                <a:cubicBezTo>
                  <a:pt x="20954" y="14472"/>
                  <a:pt x="21004" y="14348"/>
                  <a:pt x="21045" y="14223"/>
                </a:cubicBezTo>
                <a:lnTo>
                  <a:pt x="14223" y="21045"/>
                </a:lnTo>
                <a:cubicBezTo>
                  <a:pt x="14339" y="21012"/>
                  <a:pt x="14463" y="20963"/>
                  <a:pt x="14579" y="20921"/>
                </a:cubicBezTo>
                <a:close/>
                <a:moveTo>
                  <a:pt x="14894" y="811"/>
                </a:moveTo>
                <a:lnTo>
                  <a:pt x="803" y="14902"/>
                </a:lnTo>
                <a:cubicBezTo>
                  <a:pt x="828" y="14960"/>
                  <a:pt x="853" y="15010"/>
                  <a:pt x="869" y="15068"/>
                </a:cubicBezTo>
                <a:lnTo>
                  <a:pt x="15060" y="878"/>
                </a:lnTo>
                <a:cubicBezTo>
                  <a:pt x="15010" y="853"/>
                  <a:pt x="14952" y="828"/>
                  <a:pt x="14894" y="811"/>
                </a:cubicBezTo>
                <a:close/>
                <a:moveTo>
                  <a:pt x="16666" y="1739"/>
                </a:moveTo>
                <a:lnTo>
                  <a:pt x="1730" y="16674"/>
                </a:lnTo>
                <a:cubicBezTo>
                  <a:pt x="1763" y="16724"/>
                  <a:pt x="1797" y="16765"/>
                  <a:pt x="1821" y="16815"/>
                </a:cubicBezTo>
                <a:lnTo>
                  <a:pt x="16806" y="1830"/>
                </a:lnTo>
                <a:cubicBezTo>
                  <a:pt x="16765" y="1797"/>
                  <a:pt x="16715" y="1763"/>
                  <a:pt x="16666" y="1739"/>
                </a:cubicBezTo>
                <a:close/>
                <a:moveTo>
                  <a:pt x="18023" y="18835"/>
                </a:moveTo>
                <a:lnTo>
                  <a:pt x="18835" y="18023"/>
                </a:lnTo>
                <a:cubicBezTo>
                  <a:pt x="19149" y="17676"/>
                  <a:pt x="19439" y="17303"/>
                  <a:pt x="19704" y="16914"/>
                </a:cubicBezTo>
                <a:lnTo>
                  <a:pt x="16906" y="19712"/>
                </a:lnTo>
                <a:cubicBezTo>
                  <a:pt x="17295" y="19439"/>
                  <a:pt x="17667" y="19149"/>
                  <a:pt x="18023" y="18835"/>
                </a:cubicBezTo>
                <a:close/>
                <a:moveTo>
                  <a:pt x="2111" y="4388"/>
                </a:moveTo>
                <a:lnTo>
                  <a:pt x="4380" y="2119"/>
                </a:lnTo>
                <a:cubicBezTo>
                  <a:pt x="3519" y="2757"/>
                  <a:pt x="2749" y="3527"/>
                  <a:pt x="2111" y="4388"/>
                </a:cubicBezTo>
                <a:close/>
                <a:moveTo>
                  <a:pt x="21583" y="10307"/>
                </a:moveTo>
                <a:lnTo>
                  <a:pt x="10307" y="21592"/>
                </a:lnTo>
                <a:cubicBezTo>
                  <a:pt x="10382" y="21592"/>
                  <a:pt x="10456" y="21600"/>
                  <a:pt x="10531" y="21600"/>
                </a:cubicBezTo>
                <a:lnTo>
                  <a:pt x="21592" y="10539"/>
                </a:lnTo>
                <a:cubicBezTo>
                  <a:pt x="21592" y="10465"/>
                  <a:pt x="21592" y="10390"/>
                  <a:pt x="21583" y="10307"/>
                </a:cubicBezTo>
                <a:close/>
                <a:moveTo>
                  <a:pt x="11938" y="21542"/>
                </a:moveTo>
                <a:lnTo>
                  <a:pt x="21542" y="11938"/>
                </a:lnTo>
                <a:cubicBezTo>
                  <a:pt x="21550" y="11856"/>
                  <a:pt x="21559" y="11765"/>
                  <a:pt x="21567" y="11682"/>
                </a:cubicBezTo>
                <a:lnTo>
                  <a:pt x="11682" y="21567"/>
                </a:lnTo>
                <a:cubicBezTo>
                  <a:pt x="11765" y="21559"/>
                  <a:pt x="11856" y="21550"/>
                  <a:pt x="11938" y="21542"/>
                </a:cubicBezTo>
                <a:close/>
                <a:moveTo>
                  <a:pt x="10970" y="21600"/>
                </a:moveTo>
                <a:cubicBezTo>
                  <a:pt x="11044" y="21600"/>
                  <a:pt x="11127" y="21600"/>
                  <a:pt x="11210" y="21592"/>
                </a:cubicBezTo>
                <a:lnTo>
                  <a:pt x="21592" y="11210"/>
                </a:lnTo>
                <a:cubicBezTo>
                  <a:pt x="21592" y="11127"/>
                  <a:pt x="21600" y="11044"/>
                  <a:pt x="21600" y="10970"/>
                </a:cubicBezTo>
                <a:lnTo>
                  <a:pt x="1097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3" name="Shape">
            <a:extLst>
              <a:ext uri="{FF2B5EF4-FFF2-40B4-BE49-F238E27FC236}">
                <a16:creationId xmlns:a16="http://schemas.microsoft.com/office/drawing/2014/main" id="{8FAFE6BE-783A-714F-899B-B52662259C41}"/>
              </a:ext>
            </a:extLst>
          </p:cNvPr>
          <p:cNvSpPr/>
          <p:nvPr userDrawn="1"/>
        </p:nvSpPr>
        <p:spPr>
          <a:xfrm>
            <a:off x="3022601" y="3555999"/>
            <a:ext cx="791210" cy="1582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9673" y="0"/>
                  <a:pt x="0" y="4837"/>
                  <a:pt x="0" y="10800"/>
                </a:cubicBezTo>
                <a:cubicBezTo>
                  <a:pt x="0" y="16763"/>
                  <a:pt x="9673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" name="Shape">
            <a:extLst>
              <a:ext uri="{FF2B5EF4-FFF2-40B4-BE49-F238E27FC236}">
                <a16:creationId xmlns:a16="http://schemas.microsoft.com/office/drawing/2014/main" id="{FE493E67-BED8-BF4A-AEC1-763EF8859839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5" name="Rectangle">
            <a:extLst>
              <a:ext uri="{FF2B5EF4-FFF2-40B4-BE49-F238E27FC236}">
                <a16:creationId xmlns:a16="http://schemas.microsoft.com/office/drawing/2014/main" id="{713A6238-12BA-CD4A-A6CD-B3F276473512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2A6FDFB-46FD-4D32-A054-BC9C55F6A02B}"/>
              </a:ext>
            </a:extLst>
          </p:cNvPr>
          <p:cNvSpPr>
            <a:spLocks noGrp="1"/>
          </p:cNvSpPr>
          <p:nvPr userDrawn="1">
            <p:ph type="ctrTitle"/>
          </p:nvPr>
        </p:nvSpPr>
        <p:spPr>
          <a:xfrm>
            <a:off x="1524000" y="1122363"/>
            <a:ext cx="9144000" cy="227234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C1F0D0AA-12EA-49AC-BF55-4B2556467E4C}"/>
              </a:ext>
            </a:extLst>
          </p:cNvPr>
          <p:cNvSpPr>
            <a:spLocks noGrp="1"/>
          </p:cNvSpPr>
          <p:nvPr userDrawn="1">
            <p:ph type="subTitle" idx="1"/>
          </p:nvPr>
        </p:nvSpPr>
        <p:spPr>
          <a:xfrm>
            <a:off x="3959860" y="3624582"/>
            <a:ext cx="6708139" cy="163321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D611355A-2485-4AA5-91FA-EA5F3157B7B3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64A10338-DE30-4CA9-A21B-D50D6579B160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49D5EB62-2B81-475B-92EC-DEB93DC3B249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071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D691FBB-AB16-0D42-AB71-0D0D91056DD7}"/>
              </a:ext>
            </a:extLst>
          </p:cNvPr>
          <p:cNvGrpSpPr/>
          <p:nvPr userDrawn="1"/>
        </p:nvGrpSpPr>
        <p:grpSpPr>
          <a:xfrm>
            <a:off x="0" y="0"/>
            <a:ext cx="1943101" cy="1765301"/>
            <a:chOff x="0" y="0"/>
            <a:chExt cx="1943101" cy="1765301"/>
          </a:xfrm>
          <a:solidFill>
            <a:schemeClr val="accent1"/>
          </a:solidFill>
        </p:grpSpPr>
        <p:sp>
          <p:nvSpPr>
            <p:cNvPr id="16" name="Shape">
              <a:extLst>
                <a:ext uri="{FF2B5EF4-FFF2-40B4-BE49-F238E27FC236}">
                  <a16:creationId xmlns:a16="http://schemas.microsoft.com/office/drawing/2014/main" id="{C6C11117-D016-0A40-8106-DCB3484109C9}"/>
                </a:ext>
              </a:extLst>
            </p:cNvPr>
            <p:cNvSpPr/>
            <p:nvPr userDrawn="1"/>
          </p:nvSpPr>
          <p:spPr>
            <a:xfrm>
              <a:off x="12699" y="1"/>
              <a:ext cx="207010" cy="199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748"/>
                  </a:moveTo>
                  <a:cubicBezTo>
                    <a:pt x="265" y="18986"/>
                    <a:pt x="530" y="20362"/>
                    <a:pt x="795" y="21600"/>
                  </a:cubicBezTo>
                  <a:lnTo>
                    <a:pt x="21600" y="0"/>
                  </a:lnTo>
                  <a:lnTo>
                    <a:pt x="17094" y="0"/>
                  </a:lnTo>
                  <a:lnTo>
                    <a:pt x="0" y="1774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" name="Shape">
              <a:extLst>
                <a:ext uri="{FF2B5EF4-FFF2-40B4-BE49-F238E27FC236}">
                  <a16:creationId xmlns:a16="http://schemas.microsoft.com/office/drawing/2014/main" id="{417728F4-867D-7B48-955B-9F7B1707B364}"/>
                </a:ext>
              </a:extLst>
            </p:cNvPr>
            <p:cNvSpPr/>
            <p:nvPr userDrawn="1"/>
          </p:nvSpPr>
          <p:spPr>
            <a:xfrm>
              <a:off x="0" y="0"/>
              <a:ext cx="100331" cy="952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2304" y="0"/>
                  </a:lnTo>
                  <a:lnTo>
                    <a:pt x="0" y="12960"/>
                  </a:lnTo>
                  <a:cubicBezTo>
                    <a:pt x="273" y="15840"/>
                    <a:pt x="820" y="18432"/>
                    <a:pt x="1094" y="21600"/>
                  </a:cubicBez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A4CC6C58-9FB3-6F4D-9614-3C388888EFB2}"/>
                </a:ext>
              </a:extLst>
            </p:cNvPr>
            <p:cNvSpPr/>
            <p:nvPr userDrawn="1"/>
          </p:nvSpPr>
          <p:spPr>
            <a:xfrm>
              <a:off x="203200" y="0"/>
              <a:ext cx="755650" cy="740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85"/>
                  </a:moveTo>
                  <a:cubicBezTo>
                    <a:pt x="145" y="21044"/>
                    <a:pt x="290" y="21341"/>
                    <a:pt x="436" y="21600"/>
                  </a:cubicBezTo>
                  <a:lnTo>
                    <a:pt x="21600" y="0"/>
                  </a:lnTo>
                  <a:lnTo>
                    <a:pt x="20366" y="0"/>
                  </a:lnTo>
                  <a:lnTo>
                    <a:pt x="0" y="2078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" name="Shape">
              <a:extLst>
                <a:ext uri="{FF2B5EF4-FFF2-40B4-BE49-F238E27FC236}">
                  <a16:creationId xmlns:a16="http://schemas.microsoft.com/office/drawing/2014/main" id="{DAA4DED7-CC12-D74C-92F1-AE5DA089FED2}"/>
                </a:ext>
              </a:extLst>
            </p:cNvPr>
            <p:cNvSpPr/>
            <p:nvPr userDrawn="1"/>
          </p:nvSpPr>
          <p:spPr>
            <a:xfrm>
              <a:off x="126999" y="0"/>
              <a:ext cx="586742" cy="5740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453"/>
                  </a:moveTo>
                  <a:cubicBezTo>
                    <a:pt x="140" y="20835"/>
                    <a:pt x="327" y="21218"/>
                    <a:pt x="468" y="21600"/>
                  </a:cubicBezTo>
                  <a:lnTo>
                    <a:pt x="21600" y="0"/>
                  </a:lnTo>
                  <a:lnTo>
                    <a:pt x="20010" y="0"/>
                  </a:lnTo>
                  <a:lnTo>
                    <a:pt x="0" y="20453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" name="Shape">
              <a:extLst>
                <a:ext uri="{FF2B5EF4-FFF2-40B4-BE49-F238E27FC236}">
                  <a16:creationId xmlns:a16="http://schemas.microsoft.com/office/drawing/2014/main" id="{119D40A5-0955-974E-96BC-E21E8E688934}"/>
                </a:ext>
              </a:extLst>
            </p:cNvPr>
            <p:cNvSpPr/>
            <p:nvPr userDrawn="1"/>
          </p:nvSpPr>
          <p:spPr>
            <a:xfrm>
              <a:off x="88899" y="1"/>
              <a:ext cx="497843" cy="486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190"/>
                  </a:moveTo>
                  <a:cubicBezTo>
                    <a:pt x="165" y="20641"/>
                    <a:pt x="331" y="21149"/>
                    <a:pt x="496" y="21600"/>
                  </a:cubicBezTo>
                  <a:lnTo>
                    <a:pt x="21600" y="0"/>
                  </a:lnTo>
                  <a:lnTo>
                    <a:pt x="19727" y="0"/>
                  </a:lnTo>
                  <a:lnTo>
                    <a:pt x="0" y="2019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419AC762-8936-B449-917D-787EBF340D34}"/>
                </a:ext>
              </a:extLst>
            </p:cNvPr>
            <p:cNvSpPr/>
            <p:nvPr userDrawn="1"/>
          </p:nvSpPr>
          <p:spPr>
            <a:xfrm>
              <a:off x="38099" y="1"/>
              <a:ext cx="308610" cy="299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129"/>
                  </a:moveTo>
                  <a:cubicBezTo>
                    <a:pt x="178" y="19953"/>
                    <a:pt x="444" y="20776"/>
                    <a:pt x="622" y="21600"/>
                  </a:cubicBezTo>
                  <a:lnTo>
                    <a:pt x="21600" y="0"/>
                  </a:lnTo>
                  <a:lnTo>
                    <a:pt x="18578" y="0"/>
                  </a:lnTo>
                  <a:lnTo>
                    <a:pt x="0" y="19129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47CDDDDA-CB2A-8F4B-ACD3-7C09D6F31166}"/>
                </a:ext>
              </a:extLst>
            </p:cNvPr>
            <p:cNvSpPr/>
            <p:nvPr userDrawn="1"/>
          </p:nvSpPr>
          <p:spPr>
            <a:xfrm>
              <a:off x="63500" y="0"/>
              <a:ext cx="405131" cy="394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794"/>
                  </a:moveTo>
                  <a:cubicBezTo>
                    <a:pt x="203" y="20419"/>
                    <a:pt x="339" y="20975"/>
                    <a:pt x="542" y="21600"/>
                  </a:cubicBezTo>
                  <a:lnTo>
                    <a:pt x="21600" y="0"/>
                  </a:lnTo>
                  <a:lnTo>
                    <a:pt x="19298" y="0"/>
                  </a:lnTo>
                  <a:lnTo>
                    <a:pt x="0" y="19794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AF14648F-A59E-0046-A765-5F859F74B6B3}"/>
                </a:ext>
              </a:extLst>
            </p:cNvPr>
            <p:cNvSpPr/>
            <p:nvPr userDrawn="1"/>
          </p:nvSpPr>
          <p:spPr>
            <a:xfrm>
              <a:off x="254000" y="1"/>
              <a:ext cx="834392" cy="817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896"/>
                  </a:moveTo>
                  <a:cubicBezTo>
                    <a:pt x="132" y="21130"/>
                    <a:pt x="263" y="21365"/>
                    <a:pt x="427" y="21600"/>
                  </a:cubicBezTo>
                  <a:lnTo>
                    <a:pt x="21600" y="0"/>
                  </a:lnTo>
                  <a:lnTo>
                    <a:pt x="20482" y="0"/>
                  </a:lnTo>
                  <a:lnTo>
                    <a:pt x="0" y="2089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" name="Shape">
              <a:extLst>
                <a:ext uri="{FF2B5EF4-FFF2-40B4-BE49-F238E27FC236}">
                  <a16:creationId xmlns:a16="http://schemas.microsoft.com/office/drawing/2014/main" id="{1FB42334-3FEC-3146-8C41-CE9C2CADE224}"/>
                </a:ext>
              </a:extLst>
            </p:cNvPr>
            <p:cNvSpPr/>
            <p:nvPr userDrawn="1"/>
          </p:nvSpPr>
          <p:spPr>
            <a:xfrm>
              <a:off x="507999" y="0"/>
              <a:ext cx="1187452" cy="1165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200"/>
                  </a:moveTo>
                  <a:cubicBezTo>
                    <a:pt x="116" y="21341"/>
                    <a:pt x="254" y="21482"/>
                    <a:pt x="393" y="21600"/>
                  </a:cubicBezTo>
                  <a:lnTo>
                    <a:pt x="21600" y="0"/>
                  </a:lnTo>
                  <a:lnTo>
                    <a:pt x="20815" y="0"/>
                  </a:lnTo>
                  <a:lnTo>
                    <a:pt x="0" y="2120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" name="Shape">
              <a:extLst>
                <a:ext uri="{FF2B5EF4-FFF2-40B4-BE49-F238E27FC236}">
                  <a16:creationId xmlns:a16="http://schemas.microsoft.com/office/drawing/2014/main" id="{69FEF577-E8C4-714E-A032-9D69B0551C51}"/>
                </a:ext>
              </a:extLst>
            </p:cNvPr>
            <p:cNvSpPr/>
            <p:nvPr userDrawn="1"/>
          </p:nvSpPr>
          <p:spPr>
            <a:xfrm>
              <a:off x="571499" y="1"/>
              <a:ext cx="1249682" cy="1226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95" y="21600"/>
                  </a:moveTo>
                  <a:lnTo>
                    <a:pt x="21600" y="0"/>
                  </a:lnTo>
                  <a:lnTo>
                    <a:pt x="20854" y="0"/>
                  </a:lnTo>
                  <a:lnTo>
                    <a:pt x="0" y="21242"/>
                  </a:lnTo>
                  <a:cubicBezTo>
                    <a:pt x="132" y="21354"/>
                    <a:pt x="263" y="21466"/>
                    <a:pt x="395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" name="Shape">
              <a:extLst>
                <a:ext uri="{FF2B5EF4-FFF2-40B4-BE49-F238E27FC236}">
                  <a16:creationId xmlns:a16="http://schemas.microsoft.com/office/drawing/2014/main" id="{6A09AC22-4C97-644A-BE36-9690BB972147}"/>
                </a:ext>
              </a:extLst>
            </p:cNvPr>
            <p:cNvSpPr/>
            <p:nvPr userDrawn="1"/>
          </p:nvSpPr>
          <p:spPr>
            <a:xfrm>
              <a:off x="457200" y="0"/>
              <a:ext cx="1122681" cy="11023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152"/>
                  </a:moveTo>
                  <a:cubicBezTo>
                    <a:pt x="122" y="21301"/>
                    <a:pt x="244" y="21451"/>
                    <a:pt x="391" y="21600"/>
                  </a:cubicBezTo>
                  <a:lnTo>
                    <a:pt x="21600" y="0"/>
                  </a:lnTo>
                  <a:lnTo>
                    <a:pt x="20769" y="0"/>
                  </a:lnTo>
                  <a:lnTo>
                    <a:pt x="0" y="2115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" name="Shape">
              <a:extLst>
                <a:ext uri="{FF2B5EF4-FFF2-40B4-BE49-F238E27FC236}">
                  <a16:creationId xmlns:a16="http://schemas.microsoft.com/office/drawing/2014/main" id="{D3D2F8AE-A008-0145-91C2-9D520CE3DA14}"/>
                </a:ext>
              </a:extLst>
            </p:cNvPr>
            <p:cNvSpPr/>
            <p:nvPr userDrawn="1"/>
          </p:nvSpPr>
          <p:spPr>
            <a:xfrm>
              <a:off x="292100" y="1"/>
              <a:ext cx="910590" cy="892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985"/>
                  </a:moveTo>
                  <a:cubicBezTo>
                    <a:pt x="121" y="21201"/>
                    <a:pt x="271" y="21416"/>
                    <a:pt x="422" y="21600"/>
                  </a:cubicBezTo>
                  <a:lnTo>
                    <a:pt x="21600" y="0"/>
                  </a:lnTo>
                  <a:lnTo>
                    <a:pt x="20576" y="0"/>
                  </a:lnTo>
                  <a:lnTo>
                    <a:pt x="0" y="2098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" name="Shape">
              <a:extLst>
                <a:ext uri="{FF2B5EF4-FFF2-40B4-BE49-F238E27FC236}">
                  <a16:creationId xmlns:a16="http://schemas.microsoft.com/office/drawing/2014/main" id="{70B3E329-9DCE-014C-8914-5DD8D9B7FC9F}"/>
                </a:ext>
              </a:extLst>
            </p:cNvPr>
            <p:cNvSpPr/>
            <p:nvPr userDrawn="1"/>
          </p:nvSpPr>
          <p:spPr>
            <a:xfrm>
              <a:off x="342900" y="1"/>
              <a:ext cx="982981" cy="965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032"/>
                  </a:moveTo>
                  <a:cubicBezTo>
                    <a:pt x="140" y="21231"/>
                    <a:pt x="251" y="21401"/>
                    <a:pt x="391" y="21600"/>
                  </a:cubicBezTo>
                  <a:lnTo>
                    <a:pt x="21600" y="0"/>
                  </a:lnTo>
                  <a:lnTo>
                    <a:pt x="20651" y="0"/>
                  </a:lnTo>
                  <a:lnTo>
                    <a:pt x="0" y="2103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" name="Shape">
              <a:extLst>
                <a:ext uri="{FF2B5EF4-FFF2-40B4-BE49-F238E27FC236}">
                  <a16:creationId xmlns:a16="http://schemas.microsoft.com/office/drawing/2014/main" id="{7452AA63-D6EC-8449-B30E-323003A32764}"/>
                </a:ext>
              </a:extLst>
            </p:cNvPr>
            <p:cNvSpPr/>
            <p:nvPr userDrawn="1"/>
          </p:nvSpPr>
          <p:spPr>
            <a:xfrm>
              <a:off x="393700" y="1"/>
              <a:ext cx="1054100" cy="1035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096"/>
                  </a:moveTo>
                  <a:cubicBezTo>
                    <a:pt x="130" y="21255"/>
                    <a:pt x="260" y="21441"/>
                    <a:pt x="390" y="21600"/>
                  </a:cubicBezTo>
                  <a:lnTo>
                    <a:pt x="21600" y="0"/>
                  </a:lnTo>
                  <a:lnTo>
                    <a:pt x="20715" y="0"/>
                  </a:lnTo>
                  <a:lnTo>
                    <a:pt x="0" y="2109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4E8C87B2-87E1-F449-86E8-8D1AFE754B21}"/>
                </a:ext>
              </a:extLst>
            </p:cNvPr>
            <p:cNvSpPr/>
            <p:nvPr userDrawn="1"/>
          </p:nvSpPr>
          <p:spPr>
            <a:xfrm>
              <a:off x="165099" y="0"/>
              <a:ext cx="673102" cy="659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43"/>
                  </a:moveTo>
                  <a:cubicBezTo>
                    <a:pt x="163" y="20976"/>
                    <a:pt x="285" y="21267"/>
                    <a:pt x="448" y="21600"/>
                  </a:cubicBezTo>
                  <a:lnTo>
                    <a:pt x="21600" y="0"/>
                  </a:lnTo>
                  <a:lnTo>
                    <a:pt x="20214" y="0"/>
                  </a:lnTo>
                  <a:lnTo>
                    <a:pt x="0" y="20643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066F371A-E56A-8043-9F6E-CCEA8730AC82}"/>
                </a:ext>
              </a:extLst>
            </p:cNvPr>
            <p:cNvSpPr/>
            <p:nvPr userDrawn="1"/>
          </p:nvSpPr>
          <p:spPr>
            <a:xfrm>
              <a:off x="850899" y="330201"/>
              <a:ext cx="1092202" cy="1109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54"/>
                  </a:lnTo>
                  <a:cubicBezTo>
                    <a:pt x="176" y="21378"/>
                    <a:pt x="327" y="21476"/>
                    <a:pt x="502" y="21600"/>
                  </a:cubicBezTo>
                  <a:lnTo>
                    <a:pt x="21600" y="84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" name="Shape">
              <a:extLst>
                <a:ext uri="{FF2B5EF4-FFF2-40B4-BE49-F238E27FC236}">
                  <a16:creationId xmlns:a16="http://schemas.microsoft.com/office/drawing/2014/main" id="{11E28A54-0CC0-3244-8F5C-3E98BEAC0F24}"/>
                </a:ext>
              </a:extLst>
            </p:cNvPr>
            <p:cNvSpPr/>
            <p:nvPr userDrawn="1"/>
          </p:nvSpPr>
          <p:spPr>
            <a:xfrm>
              <a:off x="914399" y="457201"/>
              <a:ext cx="1018541" cy="1035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55"/>
                  </a:lnTo>
                  <a:cubicBezTo>
                    <a:pt x="189" y="21361"/>
                    <a:pt x="377" y="21494"/>
                    <a:pt x="566" y="21600"/>
                  </a:cubicBezTo>
                  <a:lnTo>
                    <a:pt x="21573" y="928"/>
                  </a:lnTo>
                  <a:lnTo>
                    <a:pt x="21573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" name="Shape">
              <a:extLst>
                <a:ext uri="{FF2B5EF4-FFF2-40B4-BE49-F238E27FC236}">
                  <a16:creationId xmlns:a16="http://schemas.microsoft.com/office/drawing/2014/main" id="{4BCAA40E-5022-2F4E-A24C-F9D55D8B0011}"/>
                </a:ext>
              </a:extLst>
            </p:cNvPr>
            <p:cNvSpPr/>
            <p:nvPr userDrawn="1"/>
          </p:nvSpPr>
          <p:spPr>
            <a:xfrm>
              <a:off x="1752599" y="1562100"/>
              <a:ext cx="190501" cy="1943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176"/>
                  </a:lnTo>
                  <a:cubicBezTo>
                    <a:pt x="1584" y="21318"/>
                    <a:pt x="3024" y="21459"/>
                    <a:pt x="4464" y="21600"/>
                  </a:cubicBezTo>
                  <a:lnTo>
                    <a:pt x="21600" y="4800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Shape">
              <a:extLst>
                <a:ext uri="{FF2B5EF4-FFF2-40B4-BE49-F238E27FC236}">
                  <a16:creationId xmlns:a16="http://schemas.microsoft.com/office/drawing/2014/main" id="{D3218CC5-4698-0E44-AAA6-F3A7A3B65D59}"/>
                </a:ext>
              </a:extLst>
            </p:cNvPr>
            <p:cNvSpPr/>
            <p:nvPr userDrawn="1"/>
          </p:nvSpPr>
          <p:spPr>
            <a:xfrm>
              <a:off x="698500" y="88900"/>
              <a:ext cx="1234442" cy="12534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72"/>
                  </a:lnTo>
                  <a:cubicBezTo>
                    <a:pt x="133" y="21381"/>
                    <a:pt x="267" y="21491"/>
                    <a:pt x="422" y="21600"/>
                  </a:cubicBezTo>
                  <a:lnTo>
                    <a:pt x="21600" y="744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" name="Shape">
              <a:extLst>
                <a:ext uri="{FF2B5EF4-FFF2-40B4-BE49-F238E27FC236}">
                  <a16:creationId xmlns:a16="http://schemas.microsoft.com/office/drawing/2014/main" id="{DD968FA6-3E58-D74B-8C06-0590656744DC}"/>
                </a:ext>
              </a:extLst>
            </p:cNvPr>
            <p:cNvSpPr/>
            <p:nvPr userDrawn="1"/>
          </p:nvSpPr>
          <p:spPr>
            <a:xfrm>
              <a:off x="634999" y="1"/>
              <a:ext cx="1300481" cy="1286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30" y="0"/>
                  </a:moveTo>
                  <a:lnTo>
                    <a:pt x="0" y="21259"/>
                  </a:lnTo>
                  <a:cubicBezTo>
                    <a:pt x="127" y="21365"/>
                    <a:pt x="253" y="21493"/>
                    <a:pt x="380" y="21600"/>
                  </a:cubicBezTo>
                  <a:lnTo>
                    <a:pt x="21600" y="149"/>
                  </a:lnTo>
                  <a:lnTo>
                    <a:pt x="21600" y="0"/>
                  </a:lnTo>
                  <a:lnTo>
                    <a:pt x="2103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" name="Shape">
              <a:extLst>
                <a:ext uri="{FF2B5EF4-FFF2-40B4-BE49-F238E27FC236}">
                  <a16:creationId xmlns:a16="http://schemas.microsoft.com/office/drawing/2014/main" id="{81CD9A3F-D117-F749-A4D0-C345DF32503E}"/>
                </a:ext>
              </a:extLst>
            </p:cNvPr>
            <p:cNvSpPr/>
            <p:nvPr userDrawn="1"/>
          </p:nvSpPr>
          <p:spPr>
            <a:xfrm>
              <a:off x="1079500" y="698501"/>
              <a:ext cx="859792" cy="873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55"/>
                  </a:lnTo>
                  <a:cubicBezTo>
                    <a:pt x="223" y="21380"/>
                    <a:pt x="479" y="21474"/>
                    <a:pt x="734" y="21600"/>
                  </a:cubicBezTo>
                  <a:lnTo>
                    <a:pt x="21600" y="1067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" name="Shape">
              <a:extLst>
                <a:ext uri="{FF2B5EF4-FFF2-40B4-BE49-F238E27FC236}">
                  <a16:creationId xmlns:a16="http://schemas.microsoft.com/office/drawing/2014/main" id="{91E27A9E-4966-7044-AFD9-AEB9EEEA047E}"/>
                </a:ext>
              </a:extLst>
            </p:cNvPr>
            <p:cNvSpPr/>
            <p:nvPr userDrawn="1"/>
          </p:nvSpPr>
          <p:spPr>
            <a:xfrm>
              <a:off x="774700" y="215900"/>
              <a:ext cx="1164592" cy="1182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75"/>
                  </a:lnTo>
                  <a:cubicBezTo>
                    <a:pt x="141" y="21391"/>
                    <a:pt x="306" y="21507"/>
                    <a:pt x="448" y="21600"/>
                  </a:cubicBezTo>
                  <a:lnTo>
                    <a:pt x="21600" y="766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" name="Shape">
              <a:extLst>
                <a:ext uri="{FF2B5EF4-FFF2-40B4-BE49-F238E27FC236}">
                  <a16:creationId xmlns:a16="http://schemas.microsoft.com/office/drawing/2014/main" id="{77CCE458-A860-8344-A735-75F63EB06A95}"/>
                </a:ext>
              </a:extLst>
            </p:cNvPr>
            <p:cNvSpPr/>
            <p:nvPr userDrawn="1"/>
          </p:nvSpPr>
          <p:spPr>
            <a:xfrm>
              <a:off x="1003299" y="584200"/>
              <a:ext cx="939802" cy="955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55"/>
                  </a:lnTo>
                  <a:cubicBezTo>
                    <a:pt x="204" y="21370"/>
                    <a:pt x="438" y="21485"/>
                    <a:pt x="642" y="21600"/>
                  </a:cubicBezTo>
                  <a:lnTo>
                    <a:pt x="21600" y="977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" name="Shape">
              <a:extLst>
                <a:ext uri="{FF2B5EF4-FFF2-40B4-BE49-F238E27FC236}">
                  <a16:creationId xmlns:a16="http://schemas.microsoft.com/office/drawing/2014/main" id="{CFBBBCCC-740C-F941-8AEC-8AC0694DA3F3}"/>
                </a:ext>
              </a:extLst>
            </p:cNvPr>
            <p:cNvSpPr/>
            <p:nvPr userDrawn="1"/>
          </p:nvSpPr>
          <p:spPr>
            <a:xfrm>
              <a:off x="1638300" y="1447801"/>
              <a:ext cx="298450" cy="3035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38"/>
                  </a:lnTo>
                  <a:cubicBezTo>
                    <a:pt x="919" y="21419"/>
                    <a:pt x="1746" y="21510"/>
                    <a:pt x="2666" y="21600"/>
                  </a:cubicBezTo>
                  <a:lnTo>
                    <a:pt x="21600" y="2982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" name="Shape">
              <a:extLst>
                <a:ext uri="{FF2B5EF4-FFF2-40B4-BE49-F238E27FC236}">
                  <a16:creationId xmlns:a16="http://schemas.microsoft.com/office/drawing/2014/main" id="{F0106E50-A70B-4947-9252-02D8412359B4}"/>
                </a:ext>
              </a:extLst>
            </p:cNvPr>
            <p:cNvSpPr/>
            <p:nvPr userDrawn="1"/>
          </p:nvSpPr>
          <p:spPr>
            <a:xfrm>
              <a:off x="1866900" y="1689101"/>
              <a:ext cx="74931" cy="76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240"/>
                  </a:moveTo>
                  <a:lnTo>
                    <a:pt x="21600" y="0"/>
                  </a:lnTo>
                  <a:lnTo>
                    <a:pt x="0" y="21240"/>
                  </a:lnTo>
                  <a:cubicBezTo>
                    <a:pt x="4027" y="21600"/>
                    <a:pt x="8054" y="21600"/>
                    <a:pt x="12081" y="21600"/>
                  </a:cubicBezTo>
                  <a:lnTo>
                    <a:pt x="21600" y="1224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" name="Shape">
              <a:extLst>
                <a:ext uri="{FF2B5EF4-FFF2-40B4-BE49-F238E27FC236}">
                  <a16:creationId xmlns:a16="http://schemas.microsoft.com/office/drawing/2014/main" id="{E505194F-A968-4E44-B5C2-CAD19C148D25}"/>
                </a:ext>
              </a:extLst>
            </p:cNvPr>
            <p:cNvSpPr/>
            <p:nvPr userDrawn="1"/>
          </p:nvSpPr>
          <p:spPr>
            <a:xfrm>
              <a:off x="1536700" y="1320800"/>
              <a:ext cx="402592" cy="410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199"/>
                  </a:lnTo>
                  <a:cubicBezTo>
                    <a:pt x="613" y="21333"/>
                    <a:pt x="1227" y="21466"/>
                    <a:pt x="1908" y="21600"/>
                  </a:cubicBezTo>
                  <a:lnTo>
                    <a:pt x="21600" y="2274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Shape">
              <a:extLst>
                <a:ext uri="{FF2B5EF4-FFF2-40B4-BE49-F238E27FC236}">
                  <a16:creationId xmlns:a16="http://schemas.microsoft.com/office/drawing/2014/main" id="{7D266254-88D9-BA4B-AB83-B95CBD6714F1}"/>
                </a:ext>
              </a:extLst>
            </p:cNvPr>
            <p:cNvSpPr/>
            <p:nvPr userDrawn="1"/>
          </p:nvSpPr>
          <p:spPr>
            <a:xfrm>
              <a:off x="1155699" y="825500"/>
              <a:ext cx="775971" cy="7886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52"/>
                  </a:lnTo>
                  <a:cubicBezTo>
                    <a:pt x="247" y="21357"/>
                    <a:pt x="530" y="21496"/>
                    <a:pt x="848" y="21600"/>
                  </a:cubicBezTo>
                  <a:lnTo>
                    <a:pt x="21600" y="1183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" name="Shape">
              <a:extLst>
                <a:ext uri="{FF2B5EF4-FFF2-40B4-BE49-F238E27FC236}">
                  <a16:creationId xmlns:a16="http://schemas.microsoft.com/office/drawing/2014/main" id="{51D70BAB-FBB2-124C-B673-0D63FD16259B}"/>
                </a:ext>
              </a:extLst>
            </p:cNvPr>
            <p:cNvSpPr/>
            <p:nvPr userDrawn="1"/>
          </p:nvSpPr>
          <p:spPr>
            <a:xfrm>
              <a:off x="1435099" y="1193800"/>
              <a:ext cx="501652" cy="5105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24"/>
                  </a:lnTo>
                  <a:cubicBezTo>
                    <a:pt x="492" y="21331"/>
                    <a:pt x="930" y="21493"/>
                    <a:pt x="1476" y="21600"/>
                  </a:cubicBezTo>
                  <a:lnTo>
                    <a:pt x="21600" y="1827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" name="Shape">
              <a:extLst>
                <a:ext uri="{FF2B5EF4-FFF2-40B4-BE49-F238E27FC236}">
                  <a16:creationId xmlns:a16="http://schemas.microsoft.com/office/drawing/2014/main" id="{BFA79349-A6D0-D94B-8311-E799D5ECC7D6}"/>
                </a:ext>
              </a:extLst>
            </p:cNvPr>
            <p:cNvSpPr/>
            <p:nvPr userDrawn="1"/>
          </p:nvSpPr>
          <p:spPr>
            <a:xfrm>
              <a:off x="1244600" y="952500"/>
              <a:ext cx="688341" cy="6997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47"/>
                  </a:lnTo>
                  <a:cubicBezTo>
                    <a:pt x="319" y="21365"/>
                    <a:pt x="638" y="21482"/>
                    <a:pt x="996" y="21600"/>
                  </a:cubicBezTo>
                  <a:lnTo>
                    <a:pt x="21600" y="1333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Shape">
              <a:extLst>
                <a:ext uri="{FF2B5EF4-FFF2-40B4-BE49-F238E27FC236}">
                  <a16:creationId xmlns:a16="http://schemas.microsoft.com/office/drawing/2014/main" id="{F6FFC3C4-C63C-CD42-B59A-DC7E8077CD67}"/>
                </a:ext>
              </a:extLst>
            </p:cNvPr>
            <p:cNvSpPr/>
            <p:nvPr userDrawn="1"/>
          </p:nvSpPr>
          <p:spPr>
            <a:xfrm>
              <a:off x="1346200" y="1079501"/>
              <a:ext cx="596900" cy="6070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1238"/>
                  </a:lnTo>
                  <a:cubicBezTo>
                    <a:pt x="368" y="21374"/>
                    <a:pt x="781" y="21464"/>
                    <a:pt x="1195" y="21600"/>
                  </a:cubicBezTo>
                  <a:lnTo>
                    <a:pt x="21600" y="1536"/>
                  </a:ln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52" name="Shape">
            <a:extLst>
              <a:ext uri="{FF2B5EF4-FFF2-40B4-BE49-F238E27FC236}">
                <a16:creationId xmlns:a16="http://schemas.microsoft.com/office/drawing/2014/main" id="{ECAA8DAC-0BE9-4A42-BA4B-C346AF4C9140}"/>
              </a:ext>
            </a:extLst>
          </p:cNvPr>
          <p:cNvSpPr/>
          <p:nvPr userDrawn="1"/>
        </p:nvSpPr>
        <p:spPr>
          <a:xfrm>
            <a:off x="1231899" y="0"/>
            <a:ext cx="1082041" cy="1082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9684" y="21600"/>
                  <a:pt x="0" y="11941"/>
                  <a:pt x="0" y="0"/>
                </a:cubicBez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D08B00A-9A13-4AB1-A72D-2F499BA2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504" y="365125"/>
            <a:ext cx="8851295" cy="14001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89DC5E6-DDCD-4B67-B47F-0BD6C54B8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561"/>
            <a:ext cx="10515600" cy="4236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2B1EBEB1-54BE-6442-BEC0-4A16F36F0F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FBED593-8CEF-BF45-8F4E-1BC18AC0E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A743581A-AB1E-F94B-8927-2843262E6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B96753D3-0F8E-6C4F-A380-90173C05A26D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31DD4454-C992-1540-9D80-D3C08F71AE78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5757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">
            <a:extLst>
              <a:ext uri="{FF2B5EF4-FFF2-40B4-BE49-F238E27FC236}">
                <a16:creationId xmlns:a16="http://schemas.microsoft.com/office/drawing/2014/main" id="{D3AD57DB-2D1A-964F-81E5-DA5564178067}"/>
              </a:ext>
            </a:extLst>
          </p:cNvPr>
          <p:cNvSpPr/>
          <p:nvPr userDrawn="1"/>
        </p:nvSpPr>
        <p:spPr>
          <a:xfrm>
            <a:off x="9164317" y="5308598"/>
            <a:ext cx="1704344" cy="8521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231" y="21600"/>
                </a:moveTo>
                <a:cubicBezTo>
                  <a:pt x="5231" y="15484"/>
                  <a:pt x="7726" y="10494"/>
                  <a:pt x="10784" y="10494"/>
                </a:cubicBezTo>
                <a:cubicBezTo>
                  <a:pt x="13842" y="10494"/>
                  <a:pt x="16337" y="15484"/>
                  <a:pt x="16337" y="21600"/>
                </a:cubicBezTo>
                <a:lnTo>
                  <a:pt x="21600" y="21600"/>
                </a:lnTo>
                <a:cubicBezTo>
                  <a:pt x="21600" y="9657"/>
                  <a:pt x="16755" y="0"/>
                  <a:pt x="10800" y="0"/>
                </a:cubicBezTo>
                <a:cubicBezTo>
                  <a:pt x="4829" y="0"/>
                  <a:pt x="0" y="9689"/>
                  <a:pt x="0" y="21600"/>
                </a:cubicBezTo>
                <a:lnTo>
                  <a:pt x="5231" y="2160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7B78D36-D5F9-5947-9FA9-30A50B6CC38C}"/>
              </a:ext>
            </a:extLst>
          </p:cNvPr>
          <p:cNvGrpSpPr/>
          <p:nvPr userDrawn="1"/>
        </p:nvGrpSpPr>
        <p:grpSpPr>
          <a:xfrm>
            <a:off x="-5083" y="3289298"/>
            <a:ext cx="3556001" cy="3567432"/>
            <a:chOff x="36004499" y="6413499"/>
            <a:chExt cx="3556001" cy="3567432"/>
          </a:xfrm>
          <a:solidFill>
            <a:schemeClr val="bg1"/>
          </a:solidFill>
        </p:grpSpPr>
        <p:sp>
          <p:nvSpPr>
            <p:cNvPr id="24" name="Shape">
              <a:extLst>
                <a:ext uri="{FF2B5EF4-FFF2-40B4-BE49-F238E27FC236}">
                  <a16:creationId xmlns:a16="http://schemas.microsoft.com/office/drawing/2014/main" id="{D8C5C9A4-26FD-044E-AF1A-4C57F0C7CFFE}"/>
                </a:ext>
              </a:extLst>
            </p:cNvPr>
            <p:cNvSpPr/>
            <p:nvPr/>
          </p:nvSpPr>
          <p:spPr>
            <a:xfrm>
              <a:off x="37795200" y="8089900"/>
              <a:ext cx="1281429" cy="13106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37"/>
                  </a:moveTo>
                  <a:cubicBezTo>
                    <a:pt x="107" y="20951"/>
                    <a:pt x="214" y="21265"/>
                    <a:pt x="321" y="21600"/>
                  </a:cubicBezTo>
                  <a:lnTo>
                    <a:pt x="21600" y="795"/>
                  </a:lnTo>
                  <a:cubicBezTo>
                    <a:pt x="21429" y="523"/>
                    <a:pt x="21279" y="272"/>
                    <a:pt x="21108" y="0"/>
                  </a:cubicBezTo>
                  <a:lnTo>
                    <a:pt x="0" y="20637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" name="Shape">
              <a:extLst>
                <a:ext uri="{FF2B5EF4-FFF2-40B4-BE49-F238E27FC236}">
                  <a16:creationId xmlns:a16="http://schemas.microsoft.com/office/drawing/2014/main" id="{A399D21A-9A2E-6949-85DB-374B93A517FC}"/>
                </a:ext>
              </a:extLst>
            </p:cNvPr>
            <p:cNvSpPr/>
            <p:nvPr/>
          </p:nvSpPr>
          <p:spPr>
            <a:xfrm>
              <a:off x="37846000" y="8229599"/>
              <a:ext cx="1311911" cy="13474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582"/>
                  </a:moveTo>
                  <a:cubicBezTo>
                    <a:pt x="84" y="20908"/>
                    <a:pt x="146" y="21254"/>
                    <a:pt x="230" y="21600"/>
                  </a:cubicBezTo>
                  <a:lnTo>
                    <a:pt x="21600" y="794"/>
                  </a:lnTo>
                  <a:cubicBezTo>
                    <a:pt x="21454" y="529"/>
                    <a:pt x="21307" y="265"/>
                    <a:pt x="21161" y="0"/>
                  </a:cubicBezTo>
                  <a:lnTo>
                    <a:pt x="0" y="2058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" name="Shape">
              <a:extLst>
                <a:ext uri="{FF2B5EF4-FFF2-40B4-BE49-F238E27FC236}">
                  <a16:creationId xmlns:a16="http://schemas.microsoft.com/office/drawing/2014/main" id="{D5A69EA1-B467-B143-AE5F-B311291A7EF3}"/>
                </a:ext>
              </a:extLst>
            </p:cNvPr>
            <p:cNvSpPr/>
            <p:nvPr/>
          </p:nvSpPr>
          <p:spPr>
            <a:xfrm>
              <a:off x="37871399" y="8381999"/>
              <a:ext cx="1351283" cy="13957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519"/>
                  </a:moveTo>
                  <a:cubicBezTo>
                    <a:pt x="41" y="20892"/>
                    <a:pt x="81" y="21246"/>
                    <a:pt x="122" y="21600"/>
                  </a:cubicBezTo>
                  <a:lnTo>
                    <a:pt x="21600" y="806"/>
                  </a:lnTo>
                  <a:cubicBezTo>
                    <a:pt x="21458" y="531"/>
                    <a:pt x="21336" y="256"/>
                    <a:pt x="21194" y="0"/>
                  </a:cubicBezTo>
                  <a:lnTo>
                    <a:pt x="0" y="20519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36343D5F-26E0-5D4F-8FF1-5BC34990EDB8}"/>
                </a:ext>
              </a:extLst>
            </p:cNvPr>
            <p:cNvSpPr/>
            <p:nvPr/>
          </p:nvSpPr>
          <p:spPr>
            <a:xfrm>
              <a:off x="37884099" y="8521700"/>
              <a:ext cx="1404623" cy="14516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580"/>
                  </a:moveTo>
                  <a:lnTo>
                    <a:pt x="0" y="20636"/>
                  </a:lnTo>
                  <a:cubicBezTo>
                    <a:pt x="0" y="20769"/>
                    <a:pt x="0" y="20901"/>
                    <a:pt x="0" y="21033"/>
                  </a:cubicBezTo>
                  <a:cubicBezTo>
                    <a:pt x="0" y="21222"/>
                    <a:pt x="0" y="21411"/>
                    <a:pt x="0" y="21600"/>
                  </a:cubicBezTo>
                  <a:lnTo>
                    <a:pt x="117" y="21600"/>
                  </a:lnTo>
                  <a:lnTo>
                    <a:pt x="21600" y="813"/>
                  </a:lnTo>
                  <a:cubicBezTo>
                    <a:pt x="21483" y="529"/>
                    <a:pt x="21366" y="265"/>
                    <a:pt x="21248" y="0"/>
                  </a:cubicBezTo>
                  <a:lnTo>
                    <a:pt x="0" y="2058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64AC9D0B-5883-594D-91A4-31F392828A70}"/>
                </a:ext>
              </a:extLst>
            </p:cNvPr>
            <p:cNvSpPr/>
            <p:nvPr/>
          </p:nvSpPr>
          <p:spPr>
            <a:xfrm>
              <a:off x="37566599" y="7708899"/>
              <a:ext cx="1231902" cy="12446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807"/>
                  </a:moveTo>
                  <a:cubicBezTo>
                    <a:pt x="200" y="21093"/>
                    <a:pt x="379" y="21358"/>
                    <a:pt x="534" y="21600"/>
                  </a:cubicBezTo>
                  <a:lnTo>
                    <a:pt x="21600" y="749"/>
                  </a:lnTo>
                  <a:cubicBezTo>
                    <a:pt x="21400" y="507"/>
                    <a:pt x="21199" y="264"/>
                    <a:pt x="20999" y="0"/>
                  </a:cubicBezTo>
                  <a:lnTo>
                    <a:pt x="0" y="20807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FB5D774C-7817-2F47-8419-AFA50FDECE51}"/>
                </a:ext>
              </a:extLst>
            </p:cNvPr>
            <p:cNvSpPr/>
            <p:nvPr/>
          </p:nvSpPr>
          <p:spPr>
            <a:xfrm>
              <a:off x="37655500" y="7823199"/>
              <a:ext cx="1243329" cy="12598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51"/>
                  </a:moveTo>
                  <a:cubicBezTo>
                    <a:pt x="177" y="21034"/>
                    <a:pt x="331" y="21317"/>
                    <a:pt x="463" y="21600"/>
                  </a:cubicBezTo>
                  <a:lnTo>
                    <a:pt x="21600" y="762"/>
                  </a:lnTo>
                  <a:cubicBezTo>
                    <a:pt x="21423" y="501"/>
                    <a:pt x="21225" y="261"/>
                    <a:pt x="21026" y="0"/>
                  </a:cubicBezTo>
                  <a:lnTo>
                    <a:pt x="0" y="2075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" name="Shape">
              <a:extLst>
                <a:ext uri="{FF2B5EF4-FFF2-40B4-BE49-F238E27FC236}">
                  <a16:creationId xmlns:a16="http://schemas.microsoft.com/office/drawing/2014/main" id="{BC412F45-4572-564D-B867-841A11DD7A47}"/>
                </a:ext>
              </a:extLst>
            </p:cNvPr>
            <p:cNvSpPr/>
            <p:nvPr/>
          </p:nvSpPr>
          <p:spPr>
            <a:xfrm>
              <a:off x="37731700" y="7962899"/>
              <a:ext cx="1258572" cy="12814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01"/>
                  </a:moveTo>
                  <a:cubicBezTo>
                    <a:pt x="131" y="21001"/>
                    <a:pt x="262" y="21300"/>
                    <a:pt x="392" y="21600"/>
                  </a:cubicBezTo>
                  <a:lnTo>
                    <a:pt x="21600" y="771"/>
                  </a:lnTo>
                  <a:cubicBezTo>
                    <a:pt x="21426" y="514"/>
                    <a:pt x="21251" y="257"/>
                    <a:pt x="21077" y="0"/>
                  </a:cubicBezTo>
                  <a:lnTo>
                    <a:pt x="0" y="2070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" name="Shape">
              <a:extLst>
                <a:ext uri="{FF2B5EF4-FFF2-40B4-BE49-F238E27FC236}">
                  <a16:creationId xmlns:a16="http://schemas.microsoft.com/office/drawing/2014/main" id="{87693522-F2A5-FE42-A745-CC4444486EBB}"/>
                </a:ext>
              </a:extLst>
            </p:cNvPr>
            <p:cNvSpPr/>
            <p:nvPr/>
          </p:nvSpPr>
          <p:spPr>
            <a:xfrm>
              <a:off x="36004500" y="6413499"/>
              <a:ext cx="163829" cy="166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542"/>
                  </a:moveTo>
                  <a:lnTo>
                    <a:pt x="0" y="21600"/>
                  </a:lnTo>
                  <a:lnTo>
                    <a:pt x="21600" y="330"/>
                  </a:lnTo>
                  <a:cubicBezTo>
                    <a:pt x="18419" y="165"/>
                    <a:pt x="15070" y="165"/>
                    <a:pt x="11721" y="0"/>
                  </a:cubicBezTo>
                  <a:lnTo>
                    <a:pt x="0" y="1154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" name="Shape">
              <a:extLst>
                <a:ext uri="{FF2B5EF4-FFF2-40B4-BE49-F238E27FC236}">
                  <a16:creationId xmlns:a16="http://schemas.microsoft.com/office/drawing/2014/main" id="{34D4B5B4-7730-F44A-8110-CD6E4011BBA2}"/>
                </a:ext>
              </a:extLst>
            </p:cNvPr>
            <p:cNvSpPr/>
            <p:nvPr/>
          </p:nvSpPr>
          <p:spPr>
            <a:xfrm>
              <a:off x="37477700" y="7581899"/>
              <a:ext cx="1225550" cy="1231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843"/>
                  </a:moveTo>
                  <a:cubicBezTo>
                    <a:pt x="201" y="21088"/>
                    <a:pt x="403" y="21333"/>
                    <a:pt x="604" y="21600"/>
                  </a:cubicBezTo>
                  <a:lnTo>
                    <a:pt x="21600" y="713"/>
                  </a:lnTo>
                  <a:cubicBezTo>
                    <a:pt x="21399" y="468"/>
                    <a:pt x="21175" y="223"/>
                    <a:pt x="20973" y="0"/>
                  </a:cubicBezTo>
                  <a:lnTo>
                    <a:pt x="0" y="20843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" name="Shape">
              <a:extLst>
                <a:ext uri="{FF2B5EF4-FFF2-40B4-BE49-F238E27FC236}">
                  <a16:creationId xmlns:a16="http://schemas.microsoft.com/office/drawing/2014/main" id="{B8471EB9-8BD8-4D40-86AD-965D62A1737D}"/>
                </a:ext>
              </a:extLst>
            </p:cNvPr>
            <p:cNvSpPr/>
            <p:nvPr/>
          </p:nvSpPr>
          <p:spPr>
            <a:xfrm>
              <a:off x="36017200" y="6426200"/>
              <a:ext cx="369572" cy="3759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65"/>
                  </a:moveTo>
                  <a:cubicBezTo>
                    <a:pt x="20190" y="219"/>
                    <a:pt x="18854" y="146"/>
                    <a:pt x="17443" y="0"/>
                  </a:cubicBezTo>
                  <a:lnTo>
                    <a:pt x="0" y="17149"/>
                  </a:lnTo>
                  <a:lnTo>
                    <a:pt x="0" y="21600"/>
                  </a:lnTo>
                  <a:lnTo>
                    <a:pt x="21600" y="36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" name="Shape">
              <a:extLst>
                <a:ext uri="{FF2B5EF4-FFF2-40B4-BE49-F238E27FC236}">
                  <a16:creationId xmlns:a16="http://schemas.microsoft.com/office/drawing/2014/main" id="{55B07E32-DB19-7A46-BF66-5224AB085B72}"/>
                </a:ext>
              </a:extLst>
            </p:cNvPr>
            <p:cNvSpPr/>
            <p:nvPr/>
          </p:nvSpPr>
          <p:spPr>
            <a:xfrm>
              <a:off x="38036500" y="8686799"/>
              <a:ext cx="1315722" cy="1294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272" y="21600"/>
                  </a:lnTo>
                  <a:lnTo>
                    <a:pt x="21600" y="933"/>
                  </a:lnTo>
                  <a:cubicBezTo>
                    <a:pt x="21475" y="594"/>
                    <a:pt x="21371" y="297"/>
                    <a:pt x="21266" y="0"/>
                  </a:cubicBezTo>
                  <a:lnTo>
                    <a:pt x="0" y="2160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" name="Shape">
              <a:extLst>
                <a:ext uri="{FF2B5EF4-FFF2-40B4-BE49-F238E27FC236}">
                  <a16:creationId xmlns:a16="http://schemas.microsoft.com/office/drawing/2014/main" id="{1E6EE019-1042-B34C-BE03-050551603DF5}"/>
                </a:ext>
              </a:extLst>
            </p:cNvPr>
            <p:cNvSpPr/>
            <p:nvPr/>
          </p:nvSpPr>
          <p:spPr>
            <a:xfrm>
              <a:off x="39357300" y="9779000"/>
              <a:ext cx="203200" cy="199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8235" y="21600"/>
                  </a:lnTo>
                  <a:lnTo>
                    <a:pt x="21600" y="7980"/>
                  </a:lnTo>
                  <a:cubicBezTo>
                    <a:pt x="21600" y="5366"/>
                    <a:pt x="21465" y="2614"/>
                    <a:pt x="21330" y="0"/>
                  </a:cubicBezTo>
                  <a:lnTo>
                    <a:pt x="0" y="2160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80D9DE19-589C-4C4A-BA05-644CD0FC382F}"/>
                </a:ext>
              </a:extLst>
            </p:cNvPr>
            <p:cNvSpPr/>
            <p:nvPr/>
          </p:nvSpPr>
          <p:spPr>
            <a:xfrm>
              <a:off x="36004499" y="6477000"/>
              <a:ext cx="753111" cy="7658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58"/>
                  </a:moveTo>
                  <a:cubicBezTo>
                    <a:pt x="20981" y="215"/>
                    <a:pt x="20362" y="107"/>
                    <a:pt x="19742" y="0"/>
                  </a:cubicBezTo>
                  <a:lnTo>
                    <a:pt x="0" y="19415"/>
                  </a:lnTo>
                  <a:lnTo>
                    <a:pt x="0" y="21600"/>
                  </a:lnTo>
                  <a:lnTo>
                    <a:pt x="21600" y="35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A633115C-8E93-AC40-9381-8A806B3C768D}"/>
                </a:ext>
              </a:extLst>
            </p:cNvPr>
            <p:cNvSpPr/>
            <p:nvPr/>
          </p:nvSpPr>
          <p:spPr>
            <a:xfrm>
              <a:off x="38265100" y="8839200"/>
              <a:ext cx="1150622" cy="1131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1454" y="21600"/>
                  </a:lnTo>
                  <a:lnTo>
                    <a:pt x="21600" y="1115"/>
                  </a:lnTo>
                  <a:cubicBezTo>
                    <a:pt x="21481" y="727"/>
                    <a:pt x="21362" y="339"/>
                    <a:pt x="21266" y="0"/>
                  </a:cubicBezTo>
                  <a:lnTo>
                    <a:pt x="0" y="2160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" name="Shape">
              <a:extLst>
                <a:ext uri="{FF2B5EF4-FFF2-40B4-BE49-F238E27FC236}">
                  <a16:creationId xmlns:a16="http://schemas.microsoft.com/office/drawing/2014/main" id="{C46DE0C7-FB00-0943-912C-F3B1685EC71A}"/>
                </a:ext>
              </a:extLst>
            </p:cNvPr>
            <p:cNvSpPr/>
            <p:nvPr/>
          </p:nvSpPr>
          <p:spPr>
            <a:xfrm>
              <a:off x="38480999" y="9017000"/>
              <a:ext cx="979173" cy="962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36" y="0"/>
                  </a:moveTo>
                  <a:lnTo>
                    <a:pt x="0" y="21600"/>
                  </a:lnTo>
                  <a:lnTo>
                    <a:pt x="1709" y="21600"/>
                  </a:lnTo>
                  <a:lnTo>
                    <a:pt x="21600" y="1368"/>
                  </a:lnTo>
                  <a:cubicBezTo>
                    <a:pt x="21460" y="883"/>
                    <a:pt x="21348" y="427"/>
                    <a:pt x="21236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" name="Shape">
              <a:extLst>
                <a:ext uri="{FF2B5EF4-FFF2-40B4-BE49-F238E27FC236}">
                  <a16:creationId xmlns:a16="http://schemas.microsoft.com/office/drawing/2014/main" id="{70F98996-9700-6B4D-A25F-8A74123FF38F}"/>
                </a:ext>
              </a:extLst>
            </p:cNvPr>
            <p:cNvSpPr/>
            <p:nvPr/>
          </p:nvSpPr>
          <p:spPr>
            <a:xfrm>
              <a:off x="36004500" y="6438899"/>
              <a:ext cx="566422" cy="5765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81"/>
                  </a:moveTo>
                  <a:cubicBezTo>
                    <a:pt x="20728" y="238"/>
                    <a:pt x="19856" y="143"/>
                    <a:pt x="19033" y="0"/>
                  </a:cubicBezTo>
                  <a:lnTo>
                    <a:pt x="0" y="18698"/>
                  </a:lnTo>
                  <a:lnTo>
                    <a:pt x="0" y="21600"/>
                  </a:lnTo>
                  <a:lnTo>
                    <a:pt x="21600" y="38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Shape">
              <a:extLst>
                <a:ext uri="{FF2B5EF4-FFF2-40B4-BE49-F238E27FC236}">
                  <a16:creationId xmlns:a16="http://schemas.microsoft.com/office/drawing/2014/main" id="{47A2C495-B558-DE4A-B37B-C9866BB309B0}"/>
                </a:ext>
              </a:extLst>
            </p:cNvPr>
            <p:cNvSpPr/>
            <p:nvPr/>
          </p:nvSpPr>
          <p:spPr>
            <a:xfrm>
              <a:off x="36182299" y="6743700"/>
              <a:ext cx="1403352" cy="13589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499"/>
                  </a:moveTo>
                  <a:cubicBezTo>
                    <a:pt x="352" y="21519"/>
                    <a:pt x="723" y="21560"/>
                    <a:pt x="1075" y="21600"/>
                  </a:cubicBezTo>
                  <a:lnTo>
                    <a:pt x="21600" y="404"/>
                  </a:lnTo>
                  <a:cubicBezTo>
                    <a:pt x="21326" y="262"/>
                    <a:pt x="21072" y="141"/>
                    <a:pt x="20799" y="0"/>
                  </a:cubicBezTo>
                  <a:lnTo>
                    <a:pt x="0" y="21499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" name="Shape">
              <a:extLst>
                <a:ext uri="{FF2B5EF4-FFF2-40B4-BE49-F238E27FC236}">
                  <a16:creationId xmlns:a16="http://schemas.microsoft.com/office/drawing/2014/main" id="{D4985791-716F-C943-88E7-88822C0389FF}"/>
                </a:ext>
              </a:extLst>
            </p:cNvPr>
            <p:cNvSpPr/>
            <p:nvPr/>
          </p:nvSpPr>
          <p:spPr>
            <a:xfrm>
              <a:off x="36004500" y="6515099"/>
              <a:ext cx="930912" cy="9461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9831"/>
                  </a:moveTo>
                  <a:lnTo>
                    <a:pt x="0" y="21600"/>
                  </a:lnTo>
                  <a:lnTo>
                    <a:pt x="21600" y="348"/>
                  </a:lnTo>
                  <a:cubicBezTo>
                    <a:pt x="21128" y="232"/>
                    <a:pt x="20657" y="116"/>
                    <a:pt x="20186" y="0"/>
                  </a:cubicBezTo>
                  <a:lnTo>
                    <a:pt x="0" y="1983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" name="Shape">
              <a:extLst>
                <a:ext uri="{FF2B5EF4-FFF2-40B4-BE49-F238E27FC236}">
                  <a16:creationId xmlns:a16="http://schemas.microsoft.com/office/drawing/2014/main" id="{90B2277F-E8EE-ED4B-9035-550844FAD532}"/>
                </a:ext>
              </a:extLst>
            </p:cNvPr>
            <p:cNvSpPr/>
            <p:nvPr/>
          </p:nvSpPr>
          <p:spPr>
            <a:xfrm>
              <a:off x="36004499" y="6565900"/>
              <a:ext cx="1101091" cy="11188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104"/>
                  </a:moveTo>
                  <a:lnTo>
                    <a:pt x="0" y="21600"/>
                  </a:lnTo>
                  <a:lnTo>
                    <a:pt x="21600" y="343"/>
                  </a:lnTo>
                  <a:cubicBezTo>
                    <a:pt x="21226" y="221"/>
                    <a:pt x="20828" y="98"/>
                    <a:pt x="20454" y="0"/>
                  </a:cubicBezTo>
                  <a:lnTo>
                    <a:pt x="0" y="20104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" name="Shape">
              <a:extLst>
                <a:ext uri="{FF2B5EF4-FFF2-40B4-BE49-F238E27FC236}">
                  <a16:creationId xmlns:a16="http://schemas.microsoft.com/office/drawing/2014/main" id="{9E0DCB41-B3CC-D147-B735-61D994DD0D7A}"/>
                </a:ext>
              </a:extLst>
            </p:cNvPr>
            <p:cNvSpPr/>
            <p:nvPr/>
          </p:nvSpPr>
          <p:spPr>
            <a:xfrm>
              <a:off x="36004499" y="6680199"/>
              <a:ext cx="1422402" cy="14135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901"/>
                  </a:moveTo>
                  <a:lnTo>
                    <a:pt x="0" y="21600"/>
                  </a:lnTo>
                  <a:cubicBezTo>
                    <a:pt x="154" y="21600"/>
                    <a:pt x="328" y="21600"/>
                    <a:pt x="482" y="21600"/>
                  </a:cubicBezTo>
                  <a:lnTo>
                    <a:pt x="21600" y="349"/>
                  </a:lnTo>
                  <a:cubicBezTo>
                    <a:pt x="21330" y="233"/>
                    <a:pt x="21060" y="116"/>
                    <a:pt x="20771" y="0"/>
                  </a:cubicBezTo>
                  <a:lnTo>
                    <a:pt x="0" y="2090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" name="Shape">
              <a:extLst>
                <a:ext uri="{FF2B5EF4-FFF2-40B4-BE49-F238E27FC236}">
                  <a16:creationId xmlns:a16="http://schemas.microsoft.com/office/drawing/2014/main" id="{2BEF8485-486A-8C41-B1B4-F515AF4AFEA8}"/>
                </a:ext>
              </a:extLst>
            </p:cNvPr>
            <p:cNvSpPr/>
            <p:nvPr/>
          </p:nvSpPr>
          <p:spPr>
            <a:xfrm>
              <a:off x="36004499" y="6616699"/>
              <a:ext cx="1264923" cy="12852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298"/>
                  </a:moveTo>
                  <a:lnTo>
                    <a:pt x="0" y="21600"/>
                  </a:lnTo>
                  <a:lnTo>
                    <a:pt x="21600" y="341"/>
                  </a:lnTo>
                  <a:cubicBezTo>
                    <a:pt x="21275" y="235"/>
                    <a:pt x="20971" y="107"/>
                    <a:pt x="20646" y="0"/>
                  </a:cubicBezTo>
                  <a:lnTo>
                    <a:pt x="0" y="2029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" name="Shape">
              <a:extLst>
                <a:ext uri="{FF2B5EF4-FFF2-40B4-BE49-F238E27FC236}">
                  <a16:creationId xmlns:a16="http://schemas.microsoft.com/office/drawing/2014/main" id="{BB145FD7-52C1-7148-B01D-7DD7FC952662}"/>
                </a:ext>
              </a:extLst>
            </p:cNvPr>
            <p:cNvSpPr/>
            <p:nvPr/>
          </p:nvSpPr>
          <p:spPr>
            <a:xfrm>
              <a:off x="39141399" y="9575800"/>
              <a:ext cx="411480" cy="405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724"/>
                  </a:moveTo>
                  <a:cubicBezTo>
                    <a:pt x="21467" y="2505"/>
                    <a:pt x="21400" y="1219"/>
                    <a:pt x="21267" y="0"/>
                  </a:cubicBezTo>
                  <a:lnTo>
                    <a:pt x="0" y="21600"/>
                  </a:lnTo>
                  <a:lnTo>
                    <a:pt x="4067" y="21600"/>
                  </a:lnTo>
                  <a:lnTo>
                    <a:pt x="21600" y="3724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" name="Shape">
              <a:extLst>
                <a:ext uri="{FF2B5EF4-FFF2-40B4-BE49-F238E27FC236}">
                  <a16:creationId xmlns:a16="http://schemas.microsoft.com/office/drawing/2014/main" id="{C849D698-D941-F54F-8D31-1606A14B42FA}"/>
                </a:ext>
              </a:extLst>
            </p:cNvPr>
            <p:cNvSpPr/>
            <p:nvPr/>
          </p:nvSpPr>
          <p:spPr>
            <a:xfrm>
              <a:off x="38696900" y="9194800"/>
              <a:ext cx="797561" cy="7848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748"/>
                  </a:moveTo>
                  <a:cubicBezTo>
                    <a:pt x="21497" y="1118"/>
                    <a:pt x="21359" y="524"/>
                    <a:pt x="21256" y="0"/>
                  </a:cubicBezTo>
                  <a:lnTo>
                    <a:pt x="0" y="21600"/>
                  </a:lnTo>
                  <a:lnTo>
                    <a:pt x="2098" y="21600"/>
                  </a:lnTo>
                  <a:lnTo>
                    <a:pt x="21600" y="174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" name="Shape">
              <a:extLst>
                <a:ext uri="{FF2B5EF4-FFF2-40B4-BE49-F238E27FC236}">
                  <a16:creationId xmlns:a16="http://schemas.microsoft.com/office/drawing/2014/main" id="{31E7ADF8-2A5C-9344-BA29-F1ECFCB73ECD}"/>
                </a:ext>
              </a:extLst>
            </p:cNvPr>
            <p:cNvSpPr/>
            <p:nvPr/>
          </p:nvSpPr>
          <p:spPr>
            <a:xfrm>
              <a:off x="38925500" y="9372600"/>
              <a:ext cx="609600" cy="5994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425"/>
                  </a:moveTo>
                  <a:cubicBezTo>
                    <a:pt x="21465" y="1602"/>
                    <a:pt x="21375" y="778"/>
                    <a:pt x="21240" y="0"/>
                  </a:cubicBezTo>
                  <a:lnTo>
                    <a:pt x="0" y="21600"/>
                  </a:lnTo>
                  <a:lnTo>
                    <a:pt x="2745" y="21600"/>
                  </a:lnTo>
                  <a:lnTo>
                    <a:pt x="21600" y="242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Shape">
              <a:extLst>
                <a:ext uri="{FF2B5EF4-FFF2-40B4-BE49-F238E27FC236}">
                  <a16:creationId xmlns:a16="http://schemas.microsoft.com/office/drawing/2014/main" id="{DAAA09E1-F423-324F-92F2-20750E3BB04B}"/>
                </a:ext>
              </a:extLst>
            </p:cNvPr>
            <p:cNvSpPr/>
            <p:nvPr/>
          </p:nvSpPr>
          <p:spPr>
            <a:xfrm>
              <a:off x="36372800" y="6819899"/>
              <a:ext cx="1352550" cy="13157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392"/>
                  </a:moveTo>
                  <a:cubicBezTo>
                    <a:pt x="325" y="21454"/>
                    <a:pt x="669" y="21517"/>
                    <a:pt x="1014" y="21600"/>
                  </a:cubicBezTo>
                  <a:lnTo>
                    <a:pt x="21600" y="438"/>
                  </a:lnTo>
                  <a:cubicBezTo>
                    <a:pt x="21336" y="292"/>
                    <a:pt x="21073" y="146"/>
                    <a:pt x="20809" y="0"/>
                  </a:cubicBezTo>
                  <a:lnTo>
                    <a:pt x="0" y="2139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" name="Shape">
              <a:extLst>
                <a:ext uri="{FF2B5EF4-FFF2-40B4-BE49-F238E27FC236}">
                  <a16:creationId xmlns:a16="http://schemas.microsoft.com/office/drawing/2014/main" id="{B9FEDB0D-A945-F849-AA19-17A02859AD30}"/>
                </a:ext>
              </a:extLst>
            </p:cNvPr>
            <p:cNvSpPr/>
            <p:nvPr/>
          </p:nvSpPr>
          <p:spPr>
            <a:xfrm>
              <a:off x="37147499" y="7264400"/>
              <a:ext cx="1233170" cy="1225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018"/>
                  </a:moveTo>
                  <a:cubicBezTo>
                    <a:pt x="267" y="21219"/>
                    <a:pt x="512" y="21421"/>
                    <a:pt x="756" y="21600"/>
                  </a:cubicBezTo>
                  <a:lnTo>
                    <a:pt x="21600" y="627"/>
                  </a:lnTo>
                  <a:cubicBezTo>
                    <a:pt x="21355" y="425"/>
                    <a:pt x="21111" y="201"/>
                    <a:pt x="20888" y="0"/>
                  </a:cubicBezTo>
                  <a:lnTo>
                    <a:pt x="0" y="2101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" name="Shape">
              <a:extLst>
                <a:ext uri="{FF2B5EF4-FFF2-40B4-BE49-F238E27FC236}">
                  <a16:creationId xmlns:a16="http://schemas.microsoft.com/office/drawing/2014/main" id="{9AA1FBF3-11D9-F049-81FC-040EC2C0113D}"/>
                </a:ext>
              </a:extLst>
            </p:cNvPr>
            <p:cNvSpPr/>
            <p:nvPr/>
          </p:nvSpPr>
          <p:spPr>
            <a:xfrm>
              <a:off x="37007800" y="7162800"/>
              <a:ext cx="1245869" cy="12331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066"/>
                  </a:moveTo>
                  <a:cubicBezTo>
                    <a:pt x="286" y="21244"/>
                    <a:pt x="550" y="21422"/>
                    <a:pt x="815" y="21600"/>
                  </a:cubicBezTo>
                  <a:lnTo>
                    <a:pt x="21600" y="601"/>
                  </a:lnTo>
                  <a:cubicBezTo>
                    <a:pt x="21358" y="400"/>
                    <a:pt x="21116" y="200"/>
                    <a:pt x="20851" y="0"/>
                  </a:cubicBezTo>
                  <a:lnTo>
                    <a:pt x="0" y="2106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" name="Shape">
              <a:extLst>
                <a:ext uri="{FF2B5EF4-FFF2-40B4-BE49-F238E27FC236}">
                  <a16:creationId xmlns:a16="http://schemas.microsoft.com/office/drawing/2014/main" id="{24037FBC-C7F6-AF4B-9C2B-3B0D366C1C24}"/>
                </a:ext>
              </a:extLst>
            </p:cNvPr>
            <p:cNvSpPr/>
            <p:nvPr/>
          </p:nvSpPr>
          <p:spPr>
            <a:xfrm>
              <a:off x="37376099" y="7467600"/>
              <a:ext cx="1223009" cy="1225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906"/>
                  </a:moveTo>
                  <a:cubicBezTo>
                    <a:pt x="224" y="21130"/>
                    <a:pt x="426" y="21354"/>
                    <a:pt x="650" y="21600"/>
                  </a:cubicBezTo>
                  <a:lnTo>
                    <a:pt x="21600" y="694"/>
                  </a:lnTo>
                  <a:cubicBezTo>
                    <a:pt x="21376" y="470"/>
                    <a:pt x="21151" y="224"/>
                    <a:pt x="20927" y="0"/>
                  </a:cubicBezTo>
                  <a:lnTo>
                    <a:pt x="0" y="2090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" name="Shape">
              <a:extLst>
                <a:ext uri="{FF2B5EF4-FFF2-40B4-BE49-F238E27FC236}">
                  <a16:creationId xmlns:a16="http://schemas.microsoft.com/office/drawing/2014/main" id="{0FEFBF83-2CB1-444E-AD81-5104D60E59AB}"/>
                </a:ext>
              </a:extLst>
            </p:cNvPr>
            <p:cNvSpPr/>
            <p:nvPr/>
          </p:nvSpPr>
          <p:spPr>
            <a:xfrm>
              <a:off x="37261799" y="7366000"/>
              <a:ext cx="1226820" cy="12242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950"/>
                  </a:moveTo>
                  <a:cubicBezTo>
                    <a:pt x="246" y="21152"/>
                    <a:pt x="470" y="21376"/>
                    <a:pt x="716" y="21600"/>
                  </a:cubicBezTo>
                  <a:lnTo>
                    <a:pt x="21600" y="672"/>
                  </a:lnTo>
                  <a:cubicBezTo>
                    <a:pt x="21376" y="448"/>
                    <a:pt x="21130" y="224"/>
                    <a:pt x="20907" y="0"/>
                  </a:cubicBezTo>
                  <a:lnTo>
                    <a:pt x="0" y="2095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" name="Shape">
              <a:extLst>
                <a:ext uri="{FF2B5EF4-FFF2-40B4-BE49-F238E27FC236}">
                  <a16:creationId xmlns:a16="http://schemas.microsoft.com/office/drawing/2014/main" id="{3CA0A8A9-F1FB-A94A-9073-F1B0FA798A86}"/>
                </a:ext>
              </a:extLst>
            </p:cNvPr>
            <p:cNvSpPr/>
            <p:nvPr/>
          </p:nvSpPr>
          <p:spPr>
            <a:xfrm>
              <a:off x="36550600" y="6896100"/>
              <a:ext cx="1314450" cy="12852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301"/>
                  </a:moveTo>
                  <a:cubicBezTo>
                    <a:pt x="313" y="21387"/>
                    <a:pt x="626" y="21493"/>
                    <a:pt x="960" y="21600"/>
                  </a:cubicBezTo>
                  <a:lnTo>
                    <a:pt x="21600" y="491"/>
                  </a:lnTo>
                  <a:cubicBezTo>
                    <a:pt x="21329" y="320"/>
                    <a:pt x="21078" y="171"/>
                    <a:pt x="20807" y="0"/>
                  </a:cubicBezTo>
                  <a:lnTo>
                    <a:pt x="0" y="21301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" name="Shape">
              <a:extLst>
                <a:ext uri="{FF2B5EF4-FFF2-40B4-BE49-F238E27FC236}">
                  <a16:creationId xmlns:a16="http://schemas.microsoft.com/office/drawing/2014/main" id="{954F9B44-31BD-DE43-957D-2C216D755D82}"/>
                </a:ext>
              </a:extLst>
            </p:cNvPr>
            <p:cNvSpPr/>
            <p:nvPr/>
          </p:nvSpPr>
          <p:spPr>
            <a:xfrm>
              <a:off x="36715699" y="6972300"/>
              <a:ext cx="1285240" cy="1261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208"/>
                  </a:moveTo>
                  <a:cubicBezTo>
                    <a:pt x="299" y="21317"/>
                    <a:pt x="598" y="21448"/>
                    <a:pt x="918" y="21600"/>
                  </a:cubicBezTo>
                  <a:lnTo>
                    <a:pt x="21600" y="522"/>
                  </a:lnTo>
                  <a:cubicBezTo>
                    <a:pt x="21344" y="348"/>
                    <a:pt x="21088" y="174"/>
                    <a:pt x="20832" y="0"/>
                  </a:cubicBezTo>
                  <a:lnTo>
                    <a:pt x="0" y="2120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" name="Shape">
              <a:extLst>
                <a:ext uri="{FF2B5EF4-FFF2-40B4-BE49-F238E27FC236}">
                  <a16:creationId xmlns:a16="http://schemas.microsoft.com/office/drawing/2014/main" id="{0FF0C3E8-A018-534D-8936-08420060481B}"/>
                </a:ext>
              </a:extLst>
            </p:cNvPr>
            <p:cNvSpPr/>
            <p:nvPr/>
          </p:nvSpPr>
          <p:spPr>
            <a:xfrm>
              <a:off x="36868100" y="7073900"/>
              <a:ext cx="1262379" cy="1243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137"/>
                  </a:moveTo>
                  <a:cubicBezTo>
                    <a:pt x="283" y="21291"/>
                    <a:pt x="565" y="21423"/>
                    <a:pt x="869" y="21600"/>
                  </a:cubicBezTo>
                  <a:lnTo>
                    <a:pt x="21600" y="552"/>
                  </a:lnTo>
                  <a:cubicBezTo>
                    <a:pt x="21339" y="353"/>
                    <a:pt x="21100" y="177"/>
                    <a:pt x="20839" y="0"/>
                  </a:cubicBezTo>
                  <a:lnTo>
                    <a:pt x="0" y="21137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08888851-8419-4D40-B1E3-9D279F24C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CCD0F33-6122-4DA2-AA9D-CA48CEFB92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BA5B591C-CF24-0B4C-A073-B20AD49A3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07FE7B6-C1B8-B54B-99DF-9258A084C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52661B0-B76E-5044-993F-0908BD0C0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A8427AAC-E45D-E54B-9016-DE9BB955D00C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Rectangle">
            <a:extLst>
              <a:ext uri="{FF2B5EF4-FFF2-40B4-BE49-F238E27FC236}">
                <a16:creationId xmlns:a16="http://schemas.microsoft.com/office/drawing/2014/main" id="{F3E6F348-D9AC-5340-B9DF-B13EC396FBD8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3473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1279E62-ECB2-184E-A7E7-C4232339B5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53275" y="0"/>
            <a:ext cx="4194175" cy="5889625"/>
          </a:xfrm>
          <a:custGeom>
            <a:avLst/>
            <a:gdLst>
              <a:gd name="connsiteX0" fmla="*/ 356313 w 4194175"/>
              <a:gd name="connsiteY0" fmla="*/ 0 h 5889625"/>
              <a:gd name="connsiteX1" fmla="*/ 4194175 w 4194175"/>
              <a:gd name="connsiteY1" fmla="*/ 0 h 5889625"/>
              <a:gd name="connsiteX2" fmla="*/ 4194175 w 4194175"/>
              <a:gd name="connsiteY2" fmla="*/ 5889625 h 5889625"/>
              <a:gd name="connsiteX3" fmla="*/ 4169029 w 4194175"/>
              <a:gd name="connsiteY3" fmla="*/ 5889625 h 5889625"/>
              <a:gd name="connsiteX4" fmla="*/ 3978334 w 4194175"/>
              <a:gd name="connsiteY4" fmla="*/ 5884802 h 5889625"/>
              <a:gd name="connsiteX5" fmla="*/ 4825 w 4194175"/>
              <a:gd name="connsiteY5" fmla="*/ 1911209 h 5889625"/>
              <a:gd name="connsiteX6" fmla="*/ 0 w 4194175"/>
              <a:gd name="connsiteY6" fmla="*/ 1720425 h 5889625"/>
              <a:gd name="connsiteX7" fmla="*/ 0 w 4194175"/>
              <a:gd name="connsiteY7" fmla="*/ 1671233 h 5889625"/>
              <a:gd name="connsiteX8" fmla="*/ 5273 w 4194175"/>
              <a:gd name="connsiteY8" fmla="*/ 1470577 h 5889625"/>
              <a:gd name="connsiteX9" fmla="*/ 356313 w 4194175"/>
              <a:gd name="connsiteY9" fmla="*/ 0 h 588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94175" h="5889625">
                <a:moveTo>
                  <a:pt x="356313" y="0"/>
                </a:moveTo>
                <a:lnTo>
                  <a:pt x="4194175" y="0"/>
                </a:lnTo>
                <a:lnTo>
                  <a:pt x="4194175" y="5889625"/>
                </a:lnTo>
                <a:lnTo>
                  <a:pt x="4169029" y="5889625"/>
                </a:lnTo>
                <a:lnTo>
                  <a:pt x="3978334" y="5884802"/>
                </a:lnTo>
                <a:cubicBezTo>
                  <a:pt x="1833636" y="5776062"/>
                  <a:pt x="113566" y="4055991"/>
                  <a:pt x="4825" y="1911209"/>
                </a:cubicBezTo>
                <a:lnTo>
                  <a:pt x="0" y="1720425"/>
                </a:lnTo>
                <a:lnTo>
                  <a:pt x="0" y="1671233"/>
                </a:lnTo>
                <a:lnTo>
                  <a:pt x="5273" y="1470577"/>
                </a:lnTo>
                <a:cubicBezTo>
                  <a:pt x="32727" y="949519"/>
                  <a:pt x="155118" y="453359"/>
                  <a:pt x="356313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7E228BF-1CA5-4856-ADE1-3CF4E84759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566674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75560DB-B208-41C1-AC26-ACACF8AE7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566674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67610867-A420-3842-908A-936267796D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FA4096E0-EC3F-C04D-B46A-FB4366B03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2367251E-4672-2245-B85B-8FAE82DB7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Shape">
            <a:extLst>
              <a:ext uri="{FF2B5EF4-FFF2-40B4-BE49-F238E27FC236}">
                <a16:creationId xmlns:a16="http://schemas.microsoft.com/office/drawing/2014/main" id="{AFDC1E1A-536F-B049-AE02-B99E3C91CA78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5A6D119E-3796-724F-A713-2770ADB60BCA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35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36B247A-1E64-A343-B3D3-DF7DEF8E85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01726" y="0"/>
            <a:ext cx="10111743" cy="3490913"/>
          </a:xfrm>
          <a:custGeom>
            <a:avLst/>
            <a:gdLst>
              <a:gd name="connsiteX0" fmla="*/ 0 w 10111743"/>
              <a:gd name="connsiteY0" fmla="*/ 0 h 3490913"/>
              <a:gd name="connsiteX1" fmla="*/ 10111743 w 10111743"/>
              <a:gd name="connsiteY1" fmla="*/ 0 h 3490913"/>
              <a:gd name="connsiteX2" fmla="*/ 5485285 w 10111743"/>
              <a:gd name="connsiteY2" fmla="*/ 3479494 h 3490913"/>
              <a:gd name="connsiteX3" fmla="*/ 5291459 w 10111743"/>
              <a:gd name="connsiteY3" fmla="*/ 3490913 h 3490913"/>
              <a:gd name="connsiteX4" fmla="*/ 4820285 w 10111743"/>
              <a:gd name="connsiteY4" fmla="*/ 3490913 h 3490913"/>
              <a:gd name="connsiteX5" fmla="*/ 4626459 w 10111743"/>
              <a:gd name="connsiteY5" fmla="*/ 3479494 h 3490913"/>
              <a:gd name="connsiteX6" fmla="*/ 0 w 10111743"/>
              <a:gd name="connsiteY6" fmla="*/ 0 h 3490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11743" h="3490913">
                <a:moveTo>
                  <a:pt x="0" y="0"/>
                </a:moveTo>
                <a:lnTo>
                  <a:pt x="10111743" y="0"/>
                </a:lnTo>
                <a:cubicBezTo>
                  <a:pt x="9388912" y="1915687"/>
                  <a:pt x="7610304" y="3312390"/>
                  <a:pt x="5485285" y="3479494"/>
                </a:cubicBezTo>
                <a:lnTo>
                  <a:pt x="5291459" y="3490913"/>
                </a:lnTo>
                <a:lnTo>
                  <a:pt x="4820285" y="3490913"/>
                </a:lnTo>
                <a:lnTo>
                  <a:pt x="4626459" y="3479494"/>
                </a:lnTo>
                <a:cubicBezTo>
                  <a:pt x="2501439" y="3312390"/>
                  <a:pt x="722832" y="1915687"/>
                  <a:pt x="0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Shape">
            <a:extLst>
              <a:ext uri="{FF2B5EF4-FFF2-40B4-BE49-F238E27FC236}">
                <a16:creationId xmlns:a16="http://schemas.microsoft.com/office/drawing/2014/main" id="{4A4CC0FE-84DC-3E40-97C6-3BCB02BF63AF}"/>
              </a:ext>
            </a:extLst>
          </p:cNvPr>
          <p:cNvSpPr/>
          <p:nvPr userDrawn="1"/>
        </p:nvSpPr>
        <p:spPr>
          <a:xfrm>
            <a:off x="785826" y="850899"/>
            <a:ext cx="2640336" cy="2640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018" y="229"/>
                </a:moveTo>
                <a:lnTo>
                  <a:pt x="239" y="13008"/>
                </a:lnTo>
                <a:cubicBezTo>
                  <a:pt x="229" y="12945"/>
                  <a:pt x="208" y="12873"/>
                  <a:pt x="197" y="12810"/>
                </a:cubicBezTo>
                <a:lnTo>
                  <a:pt x="12821" y="187"/>
                </a:lnTo>
                <a:cubicBezTo>
                  <a:pt x="12883" y="197"/>
                  <a:pt x="12945" y="218"/>
                  <a:pt x="13018" y="229"/>
                </a:cubicBezTo>
                <a:close/>
                <a:moveTo>
                  <a:pt x="13039" y="5600"/>
                </a:moveTo>
                <a:lnTo>
                  <a:pt x="16810" y="1829"/>
                </a:lnTo>
                <a:cubicBezTo>
                  <a:pt x="16758" y="1797"/>
                  <a:pt x="16717" y="1766"/>
                  <a:pt x="16665" y="1735"/>
                </a:cubicBezTo>
                <a:lnTo>
                  <a:pt x="12873" y="5527"/>
                </a:lnTo>
                <a:cubicBezTo>
                  <a:pt x="12935" y="5548"/>
                  <a:pt x="12987" y="5569"/>
                  <a:pt x="13039" y="5600"/>
                </a:cubicBezTo>
                <a:close/>
                <a:moveTo>
                  <a:pt x="5735" y="13340"/>
                </a:moveTo>
                <a:lnTo>
                  <a:pt x="2005" y="17070"/>
                </a:lnTo>
                <a:cubicBezTo>
                  <a:pt x="2036" y="17112"/>
                  <a:pt x="2068" y="17164"/>
                  <a:pt x="2109" y="17205"/>
                </a:cubicBezTo>
                <a:lnTo>
                  <a:pt x="5818" y="13496"/>
                </a:lnTo>
                <a:cubicBezTo>
                  <a:pt x="5787" y="13444"/>
                  <a:pt x="5766" y="13392"/>
                  <a:pt x="5735" y="13340"/>
                </a:cubicBezTo>
                <a:close/>
                <a:moveTo>
                  <a:pt x="5984" y="13766"/>
                </a:moveTo>
                <a:lnTo>
                  <a:pt x="2307" y="17444"/>
                </a:lnTo>
                <a:cubicBezTo>
                  <a:pt x="2338" y="17486"/>
                  <a:pt x="2379" y="17527"/>
                  <a:pt x="2410" y="17579"/>
                </a:cubicBezTo>
                <a:lnTo>
                  <a:pt x="6078" y="13912"/>
                </a:lnTo>
                <a:cubicBezTo>
                  <a:pt x="6047" y="13870"/>
                  <a:pt x="6016" y="13818"/>
                  <a:pt x="5984" y="13766"/>
                </a:cubicBezTo>
                <a:close/>
                <a:moveTo>
                  <a:pt x="15003" y="7003"/>
                </a:moveTo>
                <a:lnTo>
                  <a:pt x="18639" y="3366"/>
                </a:lnTo>
                <a:cubicBezTo>
                  <a:pt x="18597" y="3325"/>
                  <a:pt x="18566" y="3283"/>
                  <a:pt x="18525" y="3242"/>
                </a:cubicBezTo>
                <a:lnTo>
                  <a:pt x="14888" y="6878"/>
                </a:lnTo>
                <a:cubicBezTo>
                  <a:pt x="14930" y="6919"/>
                  <a:pt x="14971" y="6961"/>
                  <a:pt x="15003" y="7003"/>
                </a:cubicBezTo>
                <a:close/>
                <a:moveTo>
                  <a:pt x="6255" y="14171"/>
                </a:moveTo>
                <a:lnTo>
                  <a:pt x="2608" y="17818"/>
                </a:lnTo>
                <a:cubicBezTo>
                  <a:pt x="2639" y="17860"/>
                  <a:pt x="2681" y="17901"/>
                  <a:pt x="2722" y="17943"/>
                </a:cubicBezTo>
                <a:lnTo>
                  <a:pt x="6369" y="14296"/>
                </a:lnTo>
                <a:cubicBezTo>
                  <a:pt x="6327" y="14265"/>
                  <a:pt x="6286" y="14213"/>
                  <a:pt x="6255" y="14171"/>
                </a:cubicBezTo>
                <a:close/>
                <a:moveTo>
                  <a:pt x="6888" y="14888"/>
                </a:moveTo>
                <a:lnTo>
                  <a:pt x="3252" y="18525"/>
                </a:lnTo>
                <a:cubicBezTo>
                  <a:pt x="3294" y="18566"/>
                  <a:pt x="3335" y="18597"/>
                  <a:pt x="3377" y="18639"/>
                </a:cubicBezTo>
                <a:lnTo>
                  <a:pt x="7013" y="15003"/>
                </a:lnTo>
                <a:cubicBezTo>
                  <a:pt x="6971" y="14961"/>
                  <a:pt x="6930" y="14930"/>
                  <a:pt x="6888" y="14888"/>
                </a:cubicBezTo>
                <a:close/>
                <a:moveTo>
                  <a:pt x="15595" y="7771"/>
                </a:moveTo>
                <a:lnTo>
                  <a:pt x="19273" y="4094"/>
                </a:lnTo>
                <a:cubicBezTo>
                  <a:pt x="19242" y="4052"/>
                  <a:pt x="19200" y="4010"/>
                  <a:pt x="19169" y="3958"/>
                </a:cubicBezTo>
                <a:lnTo>
                  <a:pt x="15501" y="7626"/>
                </a:lnTo>
                <a:cubicBezTo>
                  <a:pt x="15532" y="7678"/>
                  <a:pt x="15564" y="7730"/>
                  <a:pt x="15595" y="7771"/>
                </a:cubicBezTo>
                <a:close/>
                <a:moveTo>
                  <a:pt x="7242" y="15200"/>
                </a:moveTo>
                <a:lnTo>
                  <a:pt x="3605" y="18836"/>
                </a:lnTo>
                <a:cubicBezTo>
                  <a:pt x="3647" y="18878"/>
                  <a:pt x="3688" y="18909"/>
                  <a:pt x="3730" y="18951"/>
                </a:cubicBezTo>
                <a:lnTo>
                  <a:pt x="7377" y="15304"/>
                </a:lnTo>
                <a:cubicBezTo>
                  <a:pt x="7335" y="15273"/>
                  <a:pt x="7283" y="15242"/>
                  <a:pt x="7242" y="15200"/>
                </a:cubicBezTo>
                <a:close/>
                <a:moveTo>
                  <a:pt x="9569" y="73"/>
                </a:moveTo>
                <a:lnTo>
                  <a:pt x="83" y="9558"/>
                </a:lnTo>
                <a:cubicBezTo>
                  <a:pt x="73" y="9642"/>
                  <a:pt x="62" y="9735"/>
                  <a:pt x="52" y="9818"/>
                </a:cubicBezTo>
                <a:lnTo>
                  <a:pt x="9829" y="42"/>
                </a:lnTo>
                <a:cubicBezTo>
                  <a:pt x="9745" y="52"/>
                  <a:pt x="9652" y="62"/>
                  <a:pt x="9569" y="73"/>
                </a:cubicBezTo>
                <a:close/>
                <a:moveTo>
                  <a:pt x="15314" y="7377"/>
                </a:moveTo>
                <a:lnTo>
                  <a:pt x="18961" y="3730"/>
                </a:lnTo>
                <a:cubicBezTo>
                  <a:pt x="18920" y="3688"/>
                  <a:pt x="18888" y="3647"/>
                  <a:pt x="18847" y="3605"/>
                </a:cubicBezTo>
                <a:lnTo>
                  <a:pt x="15210" y="7242"/>
                </a:lnTo>
                <a:cubicBezTo>
                  <a:pt x="15242" y="7283"/>
                  <a:pt x="15273" y="7325"/>
                  <a:pt x="15314" y="7377"/>
                </a:cubicBezTo>
                <a:close/>
                <a:moveTo>
                  <a:pt x="6556" y="14545"/>
                </a:moveTo>
                <a:lnTo>
                  <a:pt x="2919" y="18182"/>
                </a:lnTo>
                <a:cubicBezTo>
                  <a:pt x="2961" y="18223"/>
                  <a:pt x="2992" y="18265"/>
                  <a:pt x="3034" y="18306"/>
                </a:cubicBezTo>
                <a:lnTo>
                  <a:pt x="6670" y="14670"/>
                </a:lnTo>
                <a:cubicBezTo>
                  <a:pt x="6629" y="14629"/>
                  <a:pt x="6597" y="14587"/>
                  <a:pt x="6556" y="14545"/>
                </a:cubicBezTo>
                <a:close/>
                <a:moveTo>
                  <a:pt x="16395" y="11678"/>
                </a:moveTo>
                <a:lnTo>
                  <a:pt x="20956" y="7117"/>
                </a:lnTo>
                <a:cubicBezTo>
                  <a:pt x="20935" y="7055"/>
                  <a:pt x="20914" y="7003"/>
                  <a:pt x="20893" y="6940"/>
                </a:cubicBezTo>
                <a:lnTo>
                  <a:pt x="16436" y="11397"/>
                </a:lnTo>
                <a:cubicBezTo>
                  <a:pt x="16426" y="11501"/>
                  <a:pt x="16416" y="11595"/>
                  <a:pt x="16395" y="11678"/>
                </a:cubicBezTo>
                <a:close/>
                <a:moveTo>
                  <a:pt x="10296" y="10"/>
                </a:moveTo>
                <a:lnTo>
                  <a:pt x="10" y="10296"/>
                </a:lnTo>
                <a:cubicBezTo>
                  <a:pt x="10" y="10379"/>
                  <a:pt x="0" y="10452"/>
                  <a:pt x="0" y="10535"/>
                </a:cubicBezTo>
                <a:lnTo>
                  <a:pt x="10535" y="0"/>
                </a:lnTo>
                <a:cubicBezTo>
                  <a:pt x="10462" y="10"/>
                  <a:pt x="10379" y="10"/>
                  <a:pt x="10296" y="10"/>
                </a:cubicBezTo>
                <a:close/>
                <a:moveTo>
                  <a:pt x="9236" y="5351"/>
                </a:moveTo>
                <a:lnTo>
                  <a:pt x="14078" y="509"/>
                </a:lnTo>
                <a:cubicBezTo>
                  <a:pt x="14016" y="488"/>
                  <a:pt x="13964" y="468"/>
                  <a:pt x="13901" y="457"/>
                </a:cubicBezTo>
                <a:lnTo>
                  <a:pt x="8893" y="5465"/>
                </a:lnTo>
                <a:cubicBezTo>
                  <a:pt x="9008" y="5423"/>
                  <a:pt x="9122" y="5382"/>
                  <a:pt x="9236" y="5351"/>
                </a:cubicBezTo>
                <a:close/>
                <a:moveTo>
                  <a:pt x="7636" y="15491"/>
                </a:moveTo>
                <a:lnTo>
                  <a:pt x="3969" y="19158"/>
                </a:lnTo>
                <a:cubicBezTo>
                  <a:pt x="4010" y="19190"/>
                  <a:pt x="4052" y="19231"/>
                  <a:pt x="4104" y="19262"/>
                </a:cubicBezTo>
                <a:lnTo>
                  <a:pt x="7782" y="15584"/>
                </a:lnTo>
                <a:cubicBezTo>
                  <a:pt x="7730" y="15553"/>
                  <a:pt x="7688" y="15522"/>
                  <a:pt x="7636" y="15491"/>
                </a:cubicBezTo>
                <a:close/>
                <a:moveTo>
                  <a:pt x="10088" y="5174"/>
                </a:moveTo>
                <a:lnTo>
                  <a:pt x="14587" y="675"/>
                </a:lnTo>
                <a:cubicBezTo>
                  <a:pt x="14535" y="655"/>
                  <a:pt x="14473" y="634"/>
                  <a:pt x="14410" y="613"/>
                </a:cubicBezTo>
                <a:lnTo>
                  <a:pt x="9808" y="5216"/>
                </a:lnTo>
                <a:cubicBezTo>
                  <a:pt x="9901" y="5205"/>
                  <a:pt x="9995" y="5195"/>
                  <a:pt x="10088" y="5174"/>
                </a:cubicBezTo>
                <a:close/>
                <a:moveTo>
                  <a:pt x="6234" y="7449"/>
                </a:moveTo>
                <a:lnTo>
                  <a:pt x="312" y="13371"/>
                </a:lnTo>
                <a:cubicBezTo>
                  <a:pt x="322" y="13434"/>
                  <a:pt x="343" y="13496"/>
                  <a:pt x="364" y="13558"/>
                </a:cubicBezTo>
                <a:lnTo>
                  <a:pt x="5829" y="8094"/>
                </a:lnTo>
                <a:cubicBezTo>
                  <a:pt x="5943" y="7865"/>
                  <a:pt x="6088" y="7657"/>
                  <a:pt x="6234" y="7449"/>
                </a:cubicBezTo>
                <a:close/>
                <a:moveTo>
                  <a:pt x="8094" y="5818"/>
                </a:moveTo>
                <a:lnTo>
                  <a:pt x="13558" y="353"/>
                </a:lnTo>
                <a:cubicBezTo>
                  <a:pt x="13496" y="332"/>
                  <a:pt x="13434" y="322"/>
                  <a:pt x="13371" y="301"/>
                </a:cubicBezTo>
                <a:lnTo>
                  <a:pt x="7449" y="6223"/>
                </a:lnTo>
                <a:cubicBezTo>
                  <a:pt x="7657" y="6078"/>
                  <a:pt x="7875" y="5943"/>
                  <a:pt x="8094" y="5818"/>
                </a:cubicBezTo>
                <a:close/>
                <a:moveTo>
                  <a:pt x="11449" y="5174"/>
                </a:moveTo>
                <a:lnTo>
                  <a:pt x="15532" y="1091"/>
                </a:lnTo>
                <a:cubicBezTo>
                  <a:pt x="15480" y="1060"/>
                  <a:pt x="15429" y="1039"/>
                  <a:pt x="15377" y="1018"/>
                </a:cubicBezTo>
                <a:lnTo>
                  <a:pt x="11242" y="5153"/>
                </a:lnTo>
                <a:cubicBezTo>
                  <a:pt x="11304" y="5153"/>
                  <a:pt x="11377" y="5164"/>
                  <a:pt x="11449" y="5174"/>
                </a:cubicBezTo>
                <a:close/>
                <a:moveTo>
                  <a:pt x="5465" y="8883"/>
                </a:moveTo>
                <a:lnTo>
                  <a:pt x="457" y="13891"/>
                </a:lnTo>
                <a:cubicBezTo>
                  <a:pt x="478" y="13953"/>
                  <a:pt x="499" y="14016"/>
                  <a:pt x="509" y="14068"/>
                </a:cubicBezTo>
                <a:lnTo>
                  <a:pt x="5351" y="9226"/>
                </a:lnTo>
                <a:cubicBezTo>
                  <a:pt x="5392" y="9122"/>
                  <a:pt x="5434" y="8997"/>
                  <a:pt x="5465" y="8883"/>
                </a:cubicBezTo>
                <a:close/>
                <a:moveTo>
                  <a:pt x="5527" y="12873"/>
                </a:moveTo>
                <a:lnTo>
                  <a:pt x="1735" y="16665"/>
                </a:lnTo>
                <a:cubicBezTo>
                  <a:pt x="1766" y="16717"/>
                  <a:pt x="1797" y="16758"/>
                  <a:pt x="1829" y="16810"/>
                </a:cubicBezTo>
                <a:lnTo>
                  <a:pt x="5600" y="13039"/>
                </a:lnTo>
                <a:cubicBezTo>
                  <a:pt x="5579" y="12977"/>
                  <a:pt x="5548" y="12925"/>
                  <a:pt x="5527" y="12873"/>
                </a:cubicBezTo>
                <a:close/>
                <a:moveTo>
                  <a:pt x="16187" y="12571"/>
                </a:moveTo>
                <a:lnTo>
                  <a:pt x="21132" y="7626"/>
                </a:lnTo>
                <a:cubicBezTo>
                  <a:pt x="21112" y="7564"/>
                  <a:pt x="21091" y="7501"/>
                  <a:pt x="21081" y="7449"/>
                </a:cubicBezTo>
                <a:lnTo>
                  <a:pt x="16291" y="12239"/>
                </a:lnTo>
                <a:cubicBezTo>
                  <a:pt x="16249" y="12343"/>
                  <a:pt x="16218" y="12457"/>
                  <a:pt x="16187" y="12571"/>
                </a:cubicBezTo>
                <a:close/>
                <a:moveTo>
                  <a:pt x="10805" y="5132"/>
                </a:moveTo>
                <a:lnTo>
                  <a:pt x="15065" y="873"/>
                </a:lnTo>
                <a:cubicBezTo>
                  <a:pt x="15013" y="852"/>
                  <a:pt x="14951" y="821"/>
                  <a:pt x="14899" y="800"/>
                </a:cubicBezTo>
                <a:lnTo>
                  <a:pt x="10566" y="5132"/>
                </a:lnTo>
                <a:cubicBezTo>
                  <a:pt x="10649" y="5132"/>
                  <a:pt x="10732" y="5132"/>
                  <a:pt x="10805" y="5132"/>
                </a:cubicBezTo>
                <a:close/>
                <a:moveTo>
                  <a:pt x="5226" y="11823"/>
                </a:moveTo>
                <a:lnTo>
                  <a:pt x="1236" y="15813"/>
                </a:lnTo>
                <a:cubicBezTo>
                  <a:pt x="1268" y="15865"/>
                  <a:pt x="1288" y="15917"/>
                  <a:pt x="1319" y="15969"/>
                </a:cubicBezTo>
                <a:lnTo>
                  <a:pt x="5268" y="12021"/>
                </a:lnTo>
                <a:cubicBezTo>
                  <a:pt x="5257" y="11948"/>
                  <a:pt x="5247" y="11886"/>
                  <a:pt x="5226" y="11823"/>
                </a:cubicBezTo>
                <a:close/>
                <a:moveTo>
                  <a:pt x="12551" y="5413"/>
                </a:moveTo>
                <a:lnTo>
                  <a:pt x="16395" y="1569"/>
                </a:lnTo>
                <a:cubicBezTo>
                  <a:pt x="16343" y="1538"/>
                  <a:pt x="16301" y="1506"/>
                  <a:pt x="16249" y="1486"/>
                </a:cubicBezTo>
                <a:lnTo>
                  <a:pt x="12374" y="5361"/>
                </a:lnTo>
                <a:cubicBezTo>
                  <a:pt x="12436" y="5371"/>
                  <a:pt x="12488" y="5392"/>
                  <a:pt x="12551" y="5413"/>
                </a:cubicBezTo>
                <a:close/>
                <a:moveTo>
                  <a:pt x="5361" y="12374"/>
                </a:moveTo>
                <a:lnTo>
                  <a:pt x="1486" y="16249"/>
                </a:lnTo>
                <a:cubicBezTo>
                  <a:pt x="1517" y="16301"/>
                  <a:pt x="1548" y="16343"/>
                  <a:pt x="1569" y="16395"/>
                </a:cubicBezTo>
                <a:lnTo>
                  <a:pt x="5413" y="12551"/>
                </a:lnTo>
                <a:cubicBezTo>
                  <a:pt x="5392" y="12488"/>
                  <a:pt x="5371" y="12426"/>
                  <a:pt x="5361" y="12374"/>
                </a:cubicBezTo>
                <a:close/>
                <a:moveTo>
                  <a:pt x="5153" y="11231"/>
                </a:moveTo>
                <a:lnTo>
                  <a:pt x="1018" y="15366"/>
                </a:lnTo>
                <a:cubicBezTo>
                  <a:pt x="1039" y="15418"/>
                  <a:pt x="1070" y="15470"/>
                  <a:pt x="1091" y="15522"/>
                </a:cubicBezTo>
                <a:lnTo>
                  <a:pt x="5174" y="11439"/>
                </a:lnTo>
                <a:cubicBezTo>
                  <a:pt x="5164" y="11366"/>
                  <a:pt x="5164" y="11294"/>
                  <a:pt x="5153" y="11231"/>
                </a:cubicBezTo>
                <a:close/>
                <a:moveTo>
                  <a:pt x="5226" y="9808"/>
                </a:moveTo>
                <a:lnTo>
                  <a:pt x="623" y="14410"/>
                </a:lnTo>
                <a:cubicBezTo>
                  <a:pt x="644" y="14473"/>
                  <a:pt x="665" y="14525"/>
                  <a:pt x="686" y="14587"/>
                </a:cubicBezTo>
                <a:lnTo>
                  <a:pt x="5184" y="10088"/>
                </a:lnTo>
                <a:cubicBezTo>
                  <a:pt x="5195" y="9995"/>
                  <a:pt x="5205" y="9901"/>
                  <a:pt x="5226" y="9808"/>
                </a:cubicBezTo>
                <a:close/>
                <a:moveTo>
                  <a:pt x="5132" y="10795"/>
                </a:moveTo>
                <a:cubicBezTo>
                  <a:pt x="5132" y="10722"/>
                  <a:pt x="5132" y="10639"/>
                  <a:pt x="5143" y="10556"/>
                </a:cubicBezTo>
                <a:lnTo>
                  <a:pt x="810" y="14888"/>
                </a:lnTo>
                <a:cubicBezTo>
                  <a:pt x="831" y="14940"/>
                  <a:pt x="852" y="15003"/>
                  <a:pt x="883" y="15055"/>
                </a:cubicBezTo>
                <a:lnTo>
                  <a:pt x="5132" y="10795"/>
                </a:lnTo>
                <a:cubicBezTo>
                  <a:pt x="5132" y="10805"/>
                  <a:pt x="5132" y="10795"/>
                  <a:pt x="5132" y="10795"/>
                </a:cubicBezTo>
                <a:close/>
                <a:moveTo>
                  <a:pt x="12021" y="5268"/>
                </a:moveTo>
                <a:lnTo>
                  <a:pt x="15969" y="1319"/>
                </a:lnTo>
                <a:cubicBezTo>
                  <a:pt x="15917" y="1288"/>
                  <a:pt x="15865" y="1268"/>
                  <a:pt x="15813" y="1236"/>
                </a:cubicBezTo>
                <a:lnTo>
                  <a:pt x="11823" y="5226"/>
                </a:lnTo>
                <a:cubicBezTo>
                  <a:pt x="11896" y="5236"/>
                  <a:pt x="11958" y="5247"/>
                  <a:pt x="12021" y="5268"/>
                </a:cubicBezTo>
                <a:close/>
                <a:moveTo>
                  <a:pt x="10982" y="0"/>
                </a:moveTo>
                <a:lnTo>
                  <a:pt x="10" y="10971"/>
                </a:lnTo>
                <a:cubicBezTo>
                  <a:pt x="10" y="11055"/>
                  <a:pt x="10" y="11127"/>
                  <a:pt x="21" y="11200"/>
                </a:cubicBezTo>
                <a:lnTo>
                  <a:pt x="11221" y="0"/>
                </a:lnTo>
                <a:cubicBezTo>
                  <a:pt x="11138" y="10"/>
                  <a:pt x="11065" y="0"/>
                  <a:pt x="10982" y="0"/>
                </a:cubicBezTo>
                <a:close/>
                <a:moveTo>
                  <a:pt x="21590" y="10306"/>
                </a:moveTo>
                <a:lnTo>
                  <a:pt x="10306" y="21590"/>
                </a:lnTo>
                <a:cubicBezTo>
                  <a:pt x="10379" y="21590"/>
                  <a:pt x="10462" y="21600"/>
                  <a:pt x="10535" y="21600"/>
                </a:cubicBezTo>
                <a:lnTo>
                  <a:pt x="21600" y="10535"/>
                </a:lnTo>
                <a:cubicBezTo>
                  <a:pt x="21590" y="10452"/>
                  <a:pt x="21590" y="10379"/>
                  <a:pt x="21590" y="10306"/>
                </a:cubicBezTo>
                <a:close/>
                <a:moveTo>
                  <a:pt x="14306" y="6348"/>
                </a:moveTo>
                <a:lnTo>
                  <a:pt x="17953" y="2701"/>
                </a:lnTo>
                <a:cubicBezTo>
                  <a:pt x="17912" y="2660"/>
                  <a:pt x="17870" y="2629"/>
                  <a:pt x="17829" y="2587"/>
                </a:cubicBezTo>
                <a:lnTo>
                  <a:pt x="14182" y="6234"/>
                </a:lnTo>
                <a:cubicBezTo>
                  <a:pt x="14223" y="6286"/>
                  <a:pt x="14265" y="6317"/>
                  <a:pt x="14306" y="6348"/>
                </a:cubicBezTo>
                <a:close/>
                <a:moveTo>
                  <a:pt x="21361" y="8509"/>
                </a:moveTo>
                <a:lnTo>
                  <a:pt x="8519" y="21351"/>
                </a:lnTo>
                <a:cubicBezTo>
                  <a:pt x="8582" y="21361"/>
                  <a:pt x="8644" y="21382"/>
                  <a:pt x="8717" y="21392"/>
                </a:cubicBezTo>
                <a:lnTo>
                  <a:pt x="21403" y="8706"/>
                </a:lnTo>
                <a:cubicBezTo>
                  <a:pt x="21382" y="8634"/>
                  <a:pt x="21371" y="8571"/>
                  <a:pt x="21361" y="8509"/>
                </a:cubicBezTo>
                <a:close/>
                <a:moveTo>
                  <a:pt x="10971" y="21590"/>
                </a:moveTo>
                <a:cubicBezTo>
                  <a:pt x="11044" y="21590"/>
                  <a:pt x="11127" y="21590"/>
                  <a:pt x="11210" y="21579"/>
                </a:cubicBezTo>
                <a:lnTo>
                  <a:pt x="21590" y="11200"/>
                </a:lnTo>
                <a:cubicBezTo>
                  <a:pt x="21590" y="11117"/>
                  <a:pt x="21600" y="11034"/>
                  <a:pt x="21600" y="10961"/>
                </a:cubicBezTo>
                <a:lnTo>
                  <a:pt x="10971" y="21590"/>
                </a:lnTo>
                <a:close/>
                <a:moveTo>
                  <a:pt x="21538" y="9673"/>
                </a:moveTo>
                <a:lnTo>
                  <a:pt x="9673" y="21538"/>
                </a:lnTo>
                <a:cubicBezTo>
                  <a:pt x="9745" y="21548"/>
                  <a:pt x="9818" y="21548"/>
                  <a:pt x="9891" y="21558"/>
                </a:cubicBezTo>
                <a:lnTo>
                  <a:pt x="21558" y="9891"/>
                </a:lnTo>
                <a:cubicBezTo>
                  <a:pt x="21558" y="9818"/>
                  <a:pt x="21548" y="9745"/>
                  <a:pt x="21538" y="9673"/>
                </a:cubicBezTo>
                <a:close/>
                <a:moveTo>
                  <a:pt x="21465" y="9081"/>
                </a:moveTo>
                <a:lnTo>
                  <a:pt x="9080" y="21465"/>
                </a:lnTo>
                <a:cubicBezTo>
                  <a:pt x="9143" y="21475"/>
                  <a:pt x="9216" y="21486"/>
                  <a:pt x="9288" y="21496"/>
                </a:cubicBezTo>
                <a:lnTo>
                  <a:pt x="21496" y="9288"/>
                </a:lnTo>
                <a:cubicBezTo>
                  <a:pt x="21486" y="9216"/>
                  <a:pt x="21475" y="9143"/>
                  <a:pt x="21465" y="9081"/>
                </a:cubicBezTo>
                <a:close/>
                <a:moveTo>
                  <a:pt x="5610" y="1330"/>
                </a:moveTo>
                <a:lnTo>
                  <a:pt x="1330" y="5610"/>
                </a:lnTo>
                <a:cubicBezTo>
                  <a:pt x="1247" y="5766"/>
                  <a:pt x="1153" y="5932"/>
                  <a:pt x="1081" y="6099"/>
                </a:cubicBezTo>
                <a:lnTo>
                  <a:pt x="6099" y="1081"/>
                </a:lnTo>
                <a:cubicBezTo>
                  <a:pt x="5932" y="1153"/>
                  <a:pt x="5766" y="1236"/>
                  <a:pt x="5610" y="1330"/>
                </a:cubicBezTo>
                <a:close/>
                <a:moveTo>
                  <a:pt x="16229" y="9153"/>
                </a:moveTo>
                <a:lnTo>
                  <a:pt x="20094" y="5288"/>
                </a:lnTo>
                <a:cubicBezTo>
                  <a:pt x="20062" y="5236"/>
                  <a:pt x="20031" y="5195"/>
                  <a:pt x="20000" y="5143"/>
                </a:cubicBezTo>
                <a:lnTo>
                  <a:pt x="16166" y="8977"/>
                </a:lnTo>
                <a:cubicBezTo>
                  <a:pt x="16187" y="9039"/>
                  <a:pt x="16208" y="9101"/>
                  <a:pt x="16229" y="9153"/>
                </a:cubicBezTo>
                <a:close/>
                <a:moveTo>
                  <a:pt x="2120" y="4384"/>
                </a:moveTo>
                <a:lnTo>
                  <a:pt x="4384" y="2119"/>
                </a:lnTo>
                <a:cubicBezTo>
                  <a:pt x="3522" y="2753"/>
                  <a:pt x="2753" y="3522"/>
                  <a:pt x="2120" y="4384"/>
                </a:cubicBezTo>
                <a:close/>
                <a:moveTo>
                  <a:pt x="12239" y="94"/>
                </a:moveTo>
                <a:lnTo>
                  <a:pt x="104" y="12229"/>
                </a:lnTo>
                <a:cubicBezTo>
                  <a:pt x="114" y="12291"/>
                  <a:pt x="125" y="12364"/>
                  <a:pt x="135" y="12436"/>
                </a:cubicBezTo>
                <a:lnTo>
                  <a:pt x="12447" y="125"/>
                </a:lnTo>
                <a:cubicBezTo>
                  <a:pt x="12374" y="114"/>
                  <a:pt x="12301" y="104"/>
                  <a:pt x="12239" y="94"/>
                </a:cubicBezTo>
                <a:close/>
                <a:moveTo>
                  <a:pt x="14587" y="20914"/>
                </a:moveTo>
                <a:lnTo>
                  <a:pt x="20914" y="14587"/>
                </a:lnTo>
                <a:cubicBezTo>
                  <a:pt x="20956" y="14462"/>
                  <a:pt x="20997" y="14348"/>
                  <a:pt x="21039" y="14223"/>
                </a:cubicBezTo>
                <a:lnTo>
                  <a:pt x="14213" y="21049"/>
                </a:lnTo>
                <a:cubicBezTo>
                  <a:pt x="14348" y="20997"/>
                  <a:pt x="14462" y="20956"/>
                  <a:pt x="14587" y="20914"/>
                </a:cubicBezTo>
                <a:close/>
                <a:moveTo>
                  <a:pt x="13600" y="21226"/>
                </a:moveTo>
                <a:lnTo>
                  <a:pt x="21236" y="13590"/>
                </a:lnTo>
                <a:cubicBezTo>
                  <a:pt x="21268" y="13486"/>
                  <a:pt x="21288" y="13382"/>
                  <a:pt x="21319" y="13278"/>
                </a:cubicBezTo>
                <a:lnTo>
                  <a:pt x="13288" y="21309"/>
                </a:lnTo>
                <a:cubicBezTo>
                  <a:pt x="13382" y="21288"/>
                  <a:pt x="13486" y="21257"/>
                  <a:pt x="13600" y="21226"/>
                </a:cubicBezTo>
                <a:close/>
                <a:moveTo>
                  <a:pt x="15803" y="20364"/>
                </a:moveTo>
                <a:lnTo>
                  <a:pt x="20364" y="15803"/>
                </a:lnTo>
                <a:cubicBezTo>
                  <a:pt x="20447" y="15647"/>
                  <a:pt x="20519" y="15491"/>
                  <a:pt x="20592" y="15335"/>
                </a:cubicBezTo>
                <a:lnTo>
                  <a:pt x="15335" y="20592"/>
                </a:lnTo>
                <a:cubicBezTo>
                  <a:pt x="15501" y="20519"/>
                  <a:pt x="15657" y="20447"/>
                  <a:pt x="15803" y="20364"/>
                </a:cubicBezTo>
                <a:close/>
                <a:moveTo>
                  <a:pt x="18026" y="18826"/>
                </a:moveTo>
                <a:lnTo>
                  <a:pt x="18836" y="18016"/>
                </a:lnTo>
                <a:cubicBezTo>
                  <a:pt x="19148" y="17662"/>
                  <a:pt x="19439" y="17299"/>
                  <a:pt x="19709" y="16904"/>
                </a:cubicBezTo>
                <a:lnTo>
                  <a:pt x="16914" y="19699"/>
                </a:lnTo>
                <a:cubicBezTo>
                  <a:pt x="17299" y="19429"/>
                  <a:pt x="17673" y="19138"/>
                  <a:pt x="18026" y="18826"/>
                </a:cubicBezTo>
                <a:close/>
                <a:moveTo>
                  <a:pt x="12727" y="21423"/>
                </a:moveTo>
                <a:lnTo>
                  <a:pt x="21434" y="12717"/>
                </a:lnTo>
                <a:cubicBezTo>
                  <a:pt x="21455" y="12623"/>
                  <a:pt x="21465" y="12530"/>
                  <a:pt x="21486" y="12436"/>
                </a:cubicBezTo>
                <a:lnTo>
                  <a:pt x="12457" y="21465"/>
                </a:lnTo>
                <a:cubicBezTo>
                  <a:pt x="12540" y="21455"/>
                  <a:pt x="12634" y="21444"/>
                  <a:pt x="12727" y="21423"/>
                </a:cubicBezTo>
                <a:close/>
                <a:moveTo>
                  <a:pt x="16447" y="10286"/>
                </a:moveTo>
                <a:lnTo>
                  <a:pt x="20561" y="6171"/>
                </a:lnTo>
                <a:cubicBezTo>
                  <a:pt x="20530" y="6119"/>
                  <a:pt x="20509" y="6068"/>
                  <a:pt x="20488" y="6016"/>
                </a:cubicBezTo>
                <a:lnTo>
                  <a:pt x="16426" y="10078"/>
                </a:lnTo>
                <a:cubicBezTo>
                  <a:pt x="16426" y="10151"/>
                  <a:pt x="16436" y="10223"/>
                  <a:pt x="16447" y="10286"/>
                </a:cubicBezTo>
                <a:close/>
                <a:moveTo>
                  <a:pt x="16364" y="9694"/>
                </a:moveTo>
                <a:lnTo>
                  <a:pt x="20343" y="5714"/>
                </a:lnTo>
                <a:cubicBezTo>
                  <a:pt x="20312" y="5662"/>
                  <a:pt x="20291" y="5610"/>
                  <a:pt x="20260" y="5558"/>
                </a:cubicBezTo>
                <a:lnTo>
                  <a:pt x="16322" y="9496"/>
                </a:lnTo>
                <a:cubicBezTo>
                  <a:pt x="16332" y="9569"/>
                  <a:pt x="16343" y="9631"/>
                  <a:pt x="16364" y="9694"/>
                </a:cubicBezTo>
                <a:close/>
                <a:moveTo>
                  <a:pt x="11938" y="21538"/>
                </a:moveTo>
                <a:lnTo>
                  <a:pt x="21538" y="11938"/>
                </a:lnTo>
                <a:cubicBezTo>
                  <a:pt x="21548" y="11855"/>
                  <a:pt x="21558" y="11761"/>
                  <a:pt x="21558" y="11678"/>
                </a:cubicBezTo>
                <a:lnTo>
                  <a:pt x="11678" y="21558"/>
                </a:lnTo>
                <a:cubicBezTo>
                  <a:pt x="11771" y="21548"/>
                  <a:pt x="11855" y="21548"/>
                  <a:pt x="11938" y="21538"/>
                </a:cubicBezTo>
                <a:close/>
                <a:moveTo>
                  <a:pt x="13922" y="6068"/>
                </a:moveTo>
                <a:lnTo>
                  <a:pt x="17590" y="2400"/>
                </a:lnTo>
                <a:cubicBezTo>
                  <a:pt x="17548" y="2369"/>
                  <a:pt x="17507" y="2327"/>
                  <a:pt x="17455" y="2296"/>
                </a:cubicBezTo>
                <a:lnTo>
                  <a:pt x="13777" y="5974"/>
                </a:lnTo>
                <a:cubicBezTo>
                  <a:pt x="13829" y="6005"/>
                  <a:pt x="13870" y="6036"/>
                  <a:pt x="13922" y="6068"/>
                </a:cubicBezTo>
                <a:close/>
                <a:moveTo>
                  <a:pt x="9507" y="16312"/>
                </a:moveTo>
                <a:lnTo>
                  <a:pt x="5569" y="20249"/>
                </a:lnTo>
                <a:cubicBezTo>
                  <a:pt x="5621" y="20281"/>
                  <a:pt x="5673" y="20301"/>
                  <a:pt x="5725" y="20332"/>
                </a:cubicBezTo>
                <a:lnTo>
                  <a:pt x="9704" y="16353"/>
                </a:lnTo>
                <a:cubicBezTo>
                  <a:pt x="9642" y="16343"/>
                  <a:pt x="9569" y="16332"/>
                  <a:pt x="9507" y="16312"/>
                </a:cubicBezTo>
                <a:close/>
                <a:moveTo>
                  <a:pt x="16052" y="8665"/>
                </a:moveTo>
                <a:lnTo>
                  <a:pt x="19834" y="4883"/>
                </a:lnTo>
                <a:cubicBezTo>
                  <a:pt x="19803" y="4831"/>
                  <a:pt x="19771" y="4790"/>
                  <a:pt x="19740" y="4738"/>
                </a:cubicBezTo>
                <a:lnTo>
                  <a:pt x="15979" y="8499"/>
                </a:lnTo>
                <a:cubicBezTo>
                  <a:pt x="16000" y="8551"/>
                  <a:pt x="16021" y="8603"/>
                  <a:pt x="16052" y="8665"/>
                </a:cubicBezTo>
                <a:close/>
                <a:moveTo>
                  <a:pt x="10722" y="16457"/>
                </a:moveTo>
                <a:lnTo>
                  <a:pt x="10722" y="16457"/>
                </a:lnTo>
                <a:lnTo>
                  <a:pt x="6483" y="20686"/>
                </a:lnTo>
                <a:cubicBezTo>
                  <a:pt x="6535" y="20706"/>
                  <a:pt x="6587" y="20727"/>
                  <a:pt x="6649" y="20758"/>
                </a:cubicBezTo>
                <a:lnTo>
                  <a:pt x="10951" y="16457"/>
                </a:lnTo>
                <a:cubicBezTo>
                  <a:pt x="10868" y="16468"/>
                  <a:pt x="10795" y="16468"/>
                  <a:pt x="10722" y="16457"/>
                </a:cubicBezTo>
                <a:close/>
                <a:moveTo>
                  <a:pt x="10078" y="16416"/>
                </a:moveTo>
                <a:lnTo>
                  <a:pt x="6016" y="20478"/>
                </a:lnTo>
                <a:cubicBezTo>
                  <a:pt x="6068" y="20499"/>
                  <a:pt x="6120" y="20530"/>
                  <a:pt x="6171" y="20551"/>
                </a:cubicBezTo>
                <a:lnTo>
                  <a:pt x="10286" y="16436"/>
                </a:lnTo>
                <a:cubicBezTo>
                  <a:pt x="10223" y="16436"/>
                  <a:pt x="10151" y="16426"/>
                  <a:pt x="10078" y="16416"/>
                </a:cubicBezTo>
                <a:close/>
                <a:moveTo>
                  <a:pt x="16468" y="10712"/>
                </a:moveTo>
                <a:cubicBezTo>
                  <a:pt x="16468" y="10743"/>
                  <a:pt x="16468" y="10764"/>
                  <a:pt x="16468" y="10795"/>
                </a:cubicBezTo>
                <a:cubicBezTo>
                  <a:pt x="16468" y="10836"/>
                  <a:pt x="16468" y="10888"/>
                  <a:pt x="16468" y="10940"/>
                </a:cubicBezTo>
                <a:lnTo>
                  <a:pt x="20769" y="6639"/>
                </a:lnTo>
                <a:cubicBezTo>
                  <a:pt x="20748" y="6577"/>
                  <a:pt x="20717" y="6525"/>
                  <a:pt x="20696" y="6473"/>
                </a:cubicBezTo>
                <a:lnTo>
                  <a:pt x="16468" y="10701"/>
                </a:lnTo>
                <a:lnTo>
                  <a:pt x="16468" y="10712"/>
                </a:lnTo>
                <a:close/>
                <a:moveTo>
                  <a:pt x="7886" y="395"/>
                </a:moveTo>
                <a:lnTo>
                  <a:pt x="395" y="7886"/>
                </a:lnTo>
                <a:cubicBezTo>
                  <a:pt x="364" y="7990"/>
                  <a:pt x="343" y="8094"/>
                  <a:pt x="312" y="8208"/>
                </a:cubicBezTo>
                <a:lnTo>
                  <a:pt x="8197" y="322"/>
                </a:lnTo>
                <a:cubicBezTo>
                  <a:pt x="8104" y="343"/>
                  <a:pt x="7990" y="364"/>
                  <a:pt x="7886" y="395"/>
                </a:cubicBezTo>
                <a:close/>
                <a:moveTo>
                  <a:pt x="8499" y="15969"/>
                </a:moveTo>
                <a:lnTo>
                  <a:pt x="4738" y="19730"/>
                </a:lnTo>
                <a:cubicBezTo>
                  <a:pt x="4790" y="19761"/>
                  <a:pt x="4831" y="19792"/>
                  <a:pt x="4883" y="19823"/>
                </a:cubicBezTo>
                <a:lnTo>
                  <a:pt x="8665" y="16042"/>
                </a:lnTo>
                <a:cubicBezTo>
                  <a:pt x="8613" y="16021"/>
                  <a:pt x="8551" y="16000"/>
                  <a:pt x="8499" y="15969"/>
                </a:cubicBezTo>
                <a:close/>
                <a:moveTo>
                  <a:pt x="8987" y="16166"/>
                </a:moveTo>
                <a:lnTo>
                  <a:pt x="5153" y="20000"/>
                </a:lnTo>
                <a:cubicBezTo>
                  <a:pt x="5205" y="20031"/>
                  <a:pt x="5247" y="20062"/>
                  <a:pt x="5299" y="20094"/>
                </a:cubicBezTo>
                <a:lnTo>
                  <a:pt x="9164" y="16229"/>
                </a:lnTo>
                <a:cubicBezTo>
                  <a:pt x="9101" y="16197"/>
                  <a:pt x="9039" y="16187"/>
                  <a:pt x="8987" y="16166"/>
                </a:cubicBezTo>
                <a:close/>
                <a:moveTo>
                  <a:pt x="15834" y="8197"/>
                </a:moveTo>
                <a:lnTo>
                  <a:pt x="19553" y="4478"/>
                </a:lnTo>
                <a:cubicBezTo>
                  <a:pt x="19522" y="4436"/>
                  <a:pt x="19491" y="4384"/>
                  <a:pt x="19449" y="4343"/>
                </a:cubicBezTo>
                <a:lnTo>
                  <a:pt x="15740" y="8052"/>
                </a:lnTo>
                <a:cubicBezTo>
                  <a:pt x="15782" y="8094"/>
                  <a:pt x="15813" y="8145"/>
                  <a:pt x="15834" y="8197"/>
                </a:cubicBezTo>
                <a:close/>
                <a:moveTo>
                  <a:pt x="8769" y="187"/>
                </a:moveTo>
                <a:lnTo>
                  <a:pt x="197" y="8758"/>
                </a:lnTo>
                <a:cubicBezTo>
                  <a:pt x="177" y="8852"/>
                  <a:pt x="166" y="8945"/>
                  <a:pt x="145" y="9049"/>
                </a:cubicBezTo>
                <a:lnTo>
                  <a:pt x="9060" y="135"/>
                </a:lnTo>
                <a:cubicBezTo>
                  <a:pt x="8956" y="156"/>
                  <a:pt x="8862" y="177"/>
                  <a:pt x="8769" y="187"/>
                </a:cubicBezTo>
                <a:close/>
                <a:moveTo>
                  <a:pt x="13330" y="15865"/>
                </a:moveTo>
                <a:lnTo>
                  <a:pt x="7979" y="21216"/>
                </a:lnTo>
                <a:cubicBezTo>
                  <a:pt x="8042" y="21236"/>
                  <a:pt x="8104" y="21247"/>
                  <a:pt x="8166" y="21268"/>
                </a:cubicBezTo>
                <a:lnTo>
                  <a:pt x="13881" y="15553"/>
                </a:lnTo>
                <a:cubicBezTo>
                  <a:pt x="13704" y="15668"/>
                  <a:pt x="13517" y="15771"/>
                  <a:pt x="13330" y="15865"/>
                </a:cubicBezTo>
                <a:close/>
                <a:moveTo>
                  <a:pt x="15564" y="13870"/>
                </a:moveTo>
                <a:lnTo>
                  <a:pt x="21278" y="8156"/>
                </a:lnTo>
                <a:cubicBezTo>
                  <a:pt x="21257" y="8094"/>
                  <a:pt x="21247" y="8031"/>
                  <a:pt x="21226" y="7969"/>
                </a:cubicBezTo>
                <a:lnTo>
                  <a:pt x="15875" y="13319"/>
                </a:lnTo>
                <a:cubicBezTo>
                  <a:pt x="15782" y="13506"/>
                  <a:pt x="15678" y="13694"/>
                  <a:pt x="15564" y="13870"/>
                </a:cubicBezTo>
                <a:close/>
                <a:moveTo>
                  <a:pt x="8052" y="15751"/>
                </a:moveTo>
                <a:lnTo>
                  <a:pt x="4343" y="19460"/>
                </a:lnTo>
                <a:cubicBezTo>
                  <a:pt x="4384" y="19491"/>
                  <a:pt x="4436" y="19522"/>
                  <a:pt x="4478" y="19564"/>
                </a:cubicBezTo>
                <a:lnTo>
                  <a:pt x="8197" y="15844"/>
                </a:lnTo>
                <a:cubicBezTo>
                  <a:pt x="8156" y="15803"/>
                  <a:pt x="8104" y="15782"/>
                  <a:pt x="8052" y="15751"/>
                </a:cubicBezTo>
                <a:close/>
                <a:moveTo>
                  <a:pt x="12239" y="16281"/>
                </a:moveTo>
                <a:lnTo>
                  <a:pt x="7449" y="21070"/>
                </a:lnTo>
                <a:cubicBezTo>
                  <a:pt x="7501" y="21091"/>
                  <a:pt x="7564" y="21112"/>
                  <a:pt x="7626" y="21122"/>
                </a:cubicBezTo>
                <a:lnTo>
                  <a:pt x="12571" y="16177"/>
                </a:lnTo>
                <a:cubicBezTo>
                  <a:pt x="12468" y="16218"/>
                  <a:pt x="12353" y="16249"/>
                  <a:pt x="12239" y="16281"/>
                </a:cubicBezTo>
                <a:close/>
                <a:moveTo>
                  <a:pt x="11626" y="31"/>
                </a:moveTo>
                <a:lnTo>
                  <a:pt x="31" y="11626"/>
                </a:lnTo>
                <a:cubicBezTo>
                  <a:pt x="42" y="11699"/>
                  <a:pt x="42" y="11771"/>
                  <a:pt x="52" y="11844"/>
                </a:cubicBezTo>
                <a:lnTo>
                  <a:pt x="11844" y="52"/>
                </a:lnTo>
                <a:cubicBezTo>
                  <a:pt x="11771" y="42"/>
                  <a:pt x="11699" y="42"/>
                  <a:pt x="11626" y="31"/>
                </a:cubicBezTo>
                <a:close/>
                <a:moveTo>
                  <a:pt x="14670" y="6660"/>
                </a:moveTo>
                <a:lnTo>
                  <a:pt x="18306" y="3023"/>
                </a:lnTo>
                <a:cubicBezTo>
                  <a:pt x="18265" y="2982"/>
                  <a:pt x="18223" y="2951"/>
                  <a:pt x="18182" y="2909"/>
                </a:cubicBezTo>
                <a:lnTo>
                  <a:pt x="14545" y="6545"/>
                </a:lnTo>
                <a:cubicBezTo>
                  <a:pt x="14587" y="6587"/>
                  <a:pt x="14629" y="6629"/>
                  <a:pt x="14670" y="6660"/>
                </a:cubicBezTo>
                <a:close/>
                <a:moveTo>
                  <a:pt x="6878" y="738"/>
                </a:moveTo>
                <a:lnTo>
                  <a:pt x="738" y="6878"/>
                </a:lnTo>
                <a:cubicBezTo>
                  <a:pt x="686" y="7003"/>
                  <a:pt x="644" y="7127"/>
                  <a:pt x="603" y="7252"/>
                </a:cubicBezTo>
                <a:lnTo>
                  <a:pt x="7252" y="603"/>
                </a:lnTo>
                <a:cubicBezTo>
                  <a:pt x="7127" y="644"/>
                  <a:pt x="7003" y="686"/>
                  <a:pt x="6878" y="738"/>
                </a:cubicBezTo>
                <a:close/>
                <a:moveTo>
                  <a:pt x="11418" y="16426"/>
                </a:moveTo>
                <a:lnTo>
                  <a:pt x="6961" y="20883"/>
                </a:lnTo>
                <a:cubicBezTo>
                  <a:pt x="7013" y="20904"/>
                  <a:pt x="7075" y="20925"/>
                  <a:pt x="7138" y="20945"/>
                </a:cubicBezTo>
                <a:lnTo>
                  <a:pt x="11699" y="16384"/>
                </a:lnTo>
                <a:cubicBezTo>
                  <a:pt x="11595" y="16405"/>
                  <a:pt x="11501" y="16416"/>
                  <a:pt x="11418" y="16426"/>
                </a:cubicBezTo>
                <a:close/>
                <a:moveTo>
                  <a:pt x="13496" y="5818"/>
                </a:moveTo>
                <a:lnTo>
                  <a:pt x="17205" y="2109"/>
                </a:lnTo>
                <a:cubicBezTo>
                  <a:pt x="17164" y="2078"/>
                  <a:pt x="17112" y="2047"/>
                  <a:pt x="17070" y="2005"/>
                </a:cubicBezTo>
                <a:lnTo>
                  <a:pt x="13340" y="5735"/>
                </a:lnTo>
                <a:cubicBezTo>
                  <a:pt x="13392" y="5756"/>
                  <a:pt x="13444" y="5787"/>
                  <a:pt x="13496" y="5818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9E394644-8291-C24D-9769-00D4A5309C37}"/>
              </a:ext>
            </a:extLst>
          </p:cNvPr>
          <p:cNvSpPr/>
          <p:nvPr userDrawn="1"/>
        </p:nvSpPr>
        <p:spPr>
          <a:xfrm>
            <a:off x="8774126" y="5092700"/>
            <a:ext cx="2054858" cy="10274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260" y="21600"/>
                </a:moveTo>
                <a:cubicBezTo>
                  <a:pt x="5260" y="15486"/>
                  <a:pt x="7743" y="10520"/>
                  <a:pt x="10800" y="10520"/>
                </a:cubicBezTo>
                <a:cubicBezTo>
                  <a:pt x="13857" y="10520"/>
                  <a:pt x="16340" y="15486"/>
                  <a:pt x="16340" y="21600"/>
                </a:cubicBezTo>
                <a:lnTo>
                  <a:pt x="21600" y="21600"/>
                </a:lnTo>
                <a:cubicBezTo>
                  <a:pt x="21600" y="9665"/>
                  <a:pt x="16767" y="0"/>
                  <a:pt x="10800" y="0"/>
                </a:cubicBezTo>
                <a:cubicBezTo>
                  <a:pt x="4833" y="0"/>
                  <a:pt x="0" y="9665"/>
                  <a:pt x="0" y="21600"/>
                </a:cubicBezTo>
                <a:lnTo>
                  <a:pt x="5260" y="21600"/>
                </a:ln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4985E82-8BBB-4140-ADE7-3211B76C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41092"/>
            <a:ext cx="10515600" cy="127126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E5281E8-502B-4754-B5F5-7C62E1101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942838"/>
            <a:ext cx="10515600" cy="1146812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834E08F2-B4E0-7D41-82F6-BEC7C68767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09CBEE36-E33E-104E-8DDF-40BEC3DE0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D210F014-8AF0-2742-B20B-54B35F9A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Shape">
            <a:extLst>
              <a:ext uri="{FF2B5EF4-FFF2-40B4-BE49-F238E27FC236}">
                <a16:creationId xmlns:a16="http://schemas.microsoft.com/office/drawing/2014/main" id="{9BDCB797-DFC4-0648-A13C-688DA7B2F072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Rectangle">
            <a:extLst>
              <a:ext uri="{FF2B5EF4-FFF2-40B4-BE49-F238E27FC236}">
                <a16:creationId xmlns:a16="http://schemas.microsoft.com/office/drawing/2014/main" id="{D4699E02-77F6-B74A-86C2-D868174ECB8F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62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7510495-7800-FC43-989E-76F30179A9A2}"/>
              </a:ext>
            </a:extLst>
          </p:cNvPr>
          <p:cNvGrpSpPr/>
          <p:nvPr userDrawn="1"/>
        </p:nvGrpSpPr>
        <p:grpSpPr>
          <a:xfrm>
            <a:off x="1193800" y="0"/>
            <a:ext cx="6102352" cy="6870701"/>
            <a:chOff x="92900499" y="3111499"/>
            <a:chExt cx="6102352" cy="6870701"/>
          </a:xfrm>
          <a:solidFill>
            <a:schemeClr val="bg1"/>
          </a:solidFill>
        </p:grpSpPr>
        <p:sp>
          <p:nvSpPr>
            <p:cNvPr id="25" name="Shape">
              <a:extLst>
                <a:ext uri="{FF2B5EF4-FFF2-40B4-BE49-F238E27FC236}">
                  <a16:creationId xmlns:a16="http://schemas.microsoft.com/office/drawing/2014/main" id="{A3B6E3B9-8A47-6F44-BE74-EBB131364B8A}"/>
                </a:ext>
              </a:extLst>
            </p:cNvPr>
            <p:cNvSpPr/>
            <p:nvPr/>
          </p:nvSpPr>
          <p:spPr>
            <a:xfrm>
              <a:off x="93395800" y="5422899"/>
              <a:ext cx="3672843" cy="3811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0815"/>
                  </a:lnTo>
                  <a:cubicBezTo>
                    <a:pt x="97" y="21082"/>
                    <a:pt x="194" y="21341"/>
                    <a:pt x="291" y="21600"/>
                  </a:cubicBezTo>
                  <a:lnTo>
                    <a:pt x="21398" y="1260"/>
                  </a:lnTo>
                  <a:cubicBezTo>
                    <a:pt x="21458" y="835"/>
                    <a:pt x="21525" y="417"/>
                    <a:pt x="2160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" name="Shape">
              <a:extLst>
                <a:ext uri="{FF2B5EF4-FFF2-40B4-BE49-F238E27FC236}">
                  <a16:creationId xmlns:a16="http://schemas.microsoft.com/office/drawing/2014/main" id="{36DA2CCF-C7E8-D748-A8C1-A4D27C69E4B4}"/>
                </a:ext>
              </a:extLst>
            </p:cNvPr>
            <p:cNvSpPr/>
            <p:nvPr/>
          </p:nvSpPr>
          <p:spPr>
            <a:xfrm>
              <a:off x="92900500" y="3111499"/>
              <a:ext cx="3439158" cy="34340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0420" y="0"/>
                  </a:lnTo>
                  <a:lnTo>
                    <a:pt x="0" y="20450"/>
                  </a:lnTo>
                  <a:cubicBezTo>
                    <a:pt x="8" y="20849"/>
                    <a:pt x="16" y="21233"/>
                    <a:pt x="32" y="21600"/>
                  </a:cubicBezTo>
                  <a:lnTo>
                    <a:pt x="21600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" name="Shape">
              <a:extLst>
                <a:ext uri="{FF2B5EF4-FFF2-40B4-BE49-F238E27FC236}">
                  <a16:creationId xmlns:a16="http://schemas.microsoft.com/office/drawing/2014/main" id="{A8D3BC00-0973-0C4D-87BD-B0C810E1D43B}"/>
                </a:ext>
              </a:extLst>
            </p:cNvPr>
            <p:cNvSpPr/>
            <p:nvPr/>
          </p:nvSpPr>
          <p:spPr>
            <a:xfrm>
              <a:off x="93256099" y="4686300"/>
              <a:ext cx="4000502" cy="4144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0852"/>
                  </a:lnTo>
                  <a:cubicBezTo>
                    <a:pt x="82" y="21104"/>
                    <a:pt x="158" y="21355"/>
                    <a:pt x="240" y="21600"/>
                  </a:cubicBezTo>
                  <a:lnTo>
                    <a:pt x="21120" y="1443"/>
                  </a:lnTo>
                  <a:cubicBezTo>
                    <a:pt x="21264" y="960"/>
                    <a:pt x="21422" y="477"/>
                    <a:pt x="2160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" name="Shape">
              <a:extLst>
                <a:ext uri="{FF2B5EF4-FFF2-40B4-BE49-F238E27FC236}">
                  <a16:creationId xmlns:a16="http://schemas.microsoft.com/office/drawing/2014/main" id="{F9CF0CBE-7BE9-7A44-85FA-2E4F2C071691}"/>
                </a:ext>
              </a:extLst>
            </p:cNvPr>
            <p:cNvSpPr/>
            <p:nvPr/>
          </p:nvSpPr>
          <p:spPr>
            <a:xfrm>
              <a:off x="93535500" y="6032500"/>
              <a:ext cx="3459479" cy="35890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805"/>
                  </a:moveTo>
                  <a:cubicBezTo>
                    <a:pt x="111" y="21073"/>
                    <a:pt x="230" y="21340"/>
                    <a:pt x="349" y="21600"/>
                  </a:cubicBezTo>
                  <a:lnTo>
                    <a:pt x="21568" y="1154"/>
                  </a:lnTo>
                  <a:cubicBezTo>
                    <a:pt x="21568" y="1146"/>
                    <a:pt x="21568" y="1131"/>
                    <a:pt x="21568" y="1124"/>
                  </a:cubicBezTo>
                  <a:cubicBezTo>
                    <a:pt x="21568" y="764"/>
                    <a:pt x="21576" y="390"/>
                    <a:pt x="21600" y="0"/>
                  </a:cubicBezTo>
                  <a:lnTo>
                    <a:pt x="0" y="2080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" name="Shape">
              <a:extLst>
                <a:ext uri="{FF2B5EF4-FFF2-40B4-BE49-F238E27FC236}">
                  <a16:creationId xmlns:a16="http://schemas.microsoft.com/office/drawing/2014/main" id="{3F5DC8AB-40FB-8F48-A2C6-1F83E03FC8CB}"/>
                </a:ext>
              </a:extLst>
            </p:cNvPr>
            <p:cNvSpPr/>
            <p:nvPr/>
          </p:nvSpPr>
          <p:spPr>
            <a:xfrm>
              <a:off x="93141799" y="3543300"/>
              <a:ext cx="4726944" cy="48768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0936"/>
                  </a:lnTo>
                  <a:cubicBezTo>
                    <a:pt x="58" y="21161"/>
                    <a:pt x="116" y="21381"/>
                    <a:pt x="174" y="21600"/>
                  </a:cubicBezTo>
                  <a:lnTo>
                    <a:pt x="20103" y="2284"/>
                  </a:lnTo>
                  <a:cubicBezTo>
                    <a:pt x="20550" y="1491"/>
                    <a:pt x="21054" y="726"/>
                    <a:pt x="2160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" name="Shape">
              <a:extLst>
                <a:ext uri="{FF2B5EF4-FFF2-40B4-BE49-F238E27FC236}">
                  <a16:creationId xmlns:a16="http://schemas.microsoft.com/office/drawing/2014/main" id="{00D12590-48F5-3342-9357-EB41FD6DE36E}"/>
                </a:ext>
              </a:extLst>
            </p:cNvPr>
            <p:cNvSpPr/>
            <p:nvPr/>
          </p:nvSpPr>
          <p:spPr>
            <a:xfrm>
              <a:off x="93052900" y="3111499"/>
              <a:ext cx="4904736" cy="4872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72" y="0"/>
                  </a:moveTo>
                  <a:lnTo>
                    <a:pt x="0" y="20908"/>
                  </a:lnTo>
                  <a:cubicBezTo>
                    <a:pt x="45" y="21138"/>
                    <a:pt x="89" y="21369"/>
                    <a:pt x="140" y="21600"/>
                  </a:cubicBezTo>
                  <a:lnTo>
                    <a:pt x="21600" y="0"/>
                  </a:lnTo>
                  <a:lnTo>
                    <a:pt x="20772" y="0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" name="Shape">
              <a:extLst>
                <a:ext uri="{FF2B5EF4-FFF2-40B4-BE49-F238E27FC236}">
                  <a16:creationId xmlns:a16="http://schemas.microsoft.com/office/drawing/2014/main" id="{A78BF0ED-9F89-BF46-8CCA-A3336A5086B7}"/>
                </a:ext>
              </a:extLst>
            </p:cNvPr>
            <p:cNvSpPr/>
            <p:nvPr/>
          </p:nvSpPr>
          <p:spPr>
            <a:xfrm>
              <a:off x="93154499" y="3111500"/>
              <a:ext cx="1036323" cy="10363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7" y="16306"/>
                  </a:moveTo>
                  <a:cubicBezTo>
                    <a:pt x="900" y="18026"/>
                    <a:pt x="424" y="19800"/>
                    <a:pt x="0" y="21600"/>
                  </a:cubicBezTo>
                  <a:lnTo>
                    <a:pt x="21600" y="0"/>
                  </a:lnTo>
                  <a:lnTo>
                    <a:pt x="17682" y="0"/>
                  </a:lnTo>
                  <a:lnTo>
                    <a:pt x="1377" y="1630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" name="Shape">
              <a:extLst>
                <a:ext uri="{FF2B5EF4-FFF2-40B4-BE49-F238E27FC236}">
                  <a16:creationId xmlns:a16="http://schemas.microsoft.com/office/drawing/2014/main" id="{09012BD1-B0B9-744B-9EB8-605505211285}"/>
                </a:ext>
              </a:extLst>
            </p:cNvPr>
            <p:cNvSpPr/>
            <p:nvPr/>
          </p:nvSpPr>
          <p:spPr>
            <a:xfrm>
              <a:off x="92900499" y="3111500"/>
              <a:ext cx="2899409" cy="28994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0200" y="0"/>
                  </a:lnTo>
                  <a:lnTo>
                    <a:pt x="47" y="20152"/>
                  </a:lnTo>
                  <a:cubicBezTo>
                    <a:pt x="28" y="20616"/>
                    <a:pt x="19" y="21099"/>
                    <a:pt x="0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" name="Shape">
              <a:extLst>
                <a:ext uri="{FF2B5EF4-FFF2-40B4-BE49-F238E27FC236}">
                  <a16:creationId xmlns:a16="http://schemas.microsoft.com/office/drawing/2014/main" id="{FEE3ED10-4EEA-F341-8EA2-A5811372485D}"/>
                </a:ext>
              </a:extLst>
            </p:cNvPr>
            <p:cNvSpPr/>
            <p:nvPr/>
          </p:nvSpPr>
          <p:spPr>
            <a:xfrm>
              <a:off x="93370400" y="3111499"/>
              <a:ext cx="271779" cy="2717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7974" y="0"/>
                  </a:lnTo>
                  <a:cubicBezTo>
                    <a:pt x="5148" y="7166"/>
                    <a:pt x="2523" y="14434"/>
                    <a:pt x="0" y="21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" name="Shape">
              <a:extLst>
                <a:ext uri="{FF2B5EF4-FFF2-40B4-BE49-F238E27FC236}">
                  <a16:creationId xmlns:a16="http://schemas.microsoft.com/office/drawing/2014/main" id="{74D5ADF9-8EA6-2748-A37C-B6144A26AD7F}"/>
                </a:ext>
              </a:extLst>
            </p:cNvPr>
            <p:cNvSpPr/>
            <p:nvPr/>
          </p:nvSpPr>
          <p:spPr>
            <a:xfrm>
              <a:off x="92938600" y="3111500"/>
              <a:ext cx="2327914" cy="23279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" y="19656"/>
                  </a:moveTo>
                  <a:cubicBezTo>
                    <a:pt x="130" y="20304"/>
                    <a:pt x="59" y="20952"/>
                    <a:pt x="0" y="21600"/>
                  </a:cubicBezTo>
                  <a:lnTo>
                    <a:pt x="21600" y="0"/>
                  </a:lnTo>
                  <a:lnTo>
                    <a:pt x="19856" y="0"/>
                  </a:lnTo>
                  <a:lnTo>
                    <a:pt x="200" y="1965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" name="Shape">
              <a:extLst>
                <a:ext uri="{FF2B5EF4-FFF2-40B4-BE49-F238E27FC236}">
                  <a16:creationId xmlns:a16="http://schemas.microsoft.com/office/drawing/2014/main" id="{84157D3C-000F-C34A-A95E-8D6917E5DADC}"/>
                </a:ext>
              </a:extLst>
            </p:cNvPr>
            <p:cNvSpPr/>
            <p:nvPr/>
          </p:nvSpPr>
          <p:spPr>
            <a:xfrm>
              <a:off x="92976700" y="3111499"/>
              <a:ext cx="4441193" cy="441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799"/>
                  </a:moveTo>
                  <a:cubicBezTo>
                    <a:pt x="37" y="21060"/>
                    <a:pt x="74" y="21327"/>
                    <a:pt x="117" y="21600"/>
                  </a:cubicBezTo>
                  <a:lnTo>
                    <a:pt x="21600" y="0"/>
                  </a:lnTo>
                  <a:lnTo>
                    <a:pt x="20686" y="0"/>
                  </a:lnTo>
                  <a:lnTo>
                    <a:pt x="0" y="20799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" name="Shape">
              <a:extLst>
                <a:ext uri="{FF2B5EF4-FFF2-40B4-BE49-F238E27FC236}">
                  <a16:creationId xmlns:a16="http://schemas.microsoft.com/office/drawing/2014/main" id="{4B4EA6F0-4641-3845-B8A5-4FDA80920C70}"/>
                </a:ext>
              </a:extLst>
            </p:cNvPr>
            <p:cNvSpPr/>
            <p:nvPr/>
          </p:nvSpPr>
          <p:spPr>
            <a:xfrm>
              <a:off x="93014800" y="3111500"/>
              <a:ext cx="1713236" cy="1711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12" y="18716"/>
                  </a:moveTo>
                  <a:cubicBezTo>
                    <a:pt x="336" y="19661"/>
                    <a:pt x="160" y="20639"/>
                    <a:pt x="0" y="21600"/>
                  </a:cubicBezTo>
                  <a:lnTo>
                    <a:pt x="21600" y="0"/>
                  </a:lnTo>
                  <a:lnTo>
                    <a:pt x="19230" y="0"/>
                  </a:lnTo>
                  <a:lnTo>
                    <a:pt x="512" y="1871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" name="Shape">
              <a:extLst>
                <a:ext uri="{FF2B5EF4-FFF2-40B4-BE49-F238E27FC236}">
                  <a16:creationId xmlns:a16="http://schemas.microsoft.com/office/drawing/2014/main" id="{5D54D22B-2275-4247-8BA0-92C3A861FD3E}"/>
                </a:ext>
              </a:extLst>
            </p:cNvPr>
            <p:cNvSpPr/>
            <p:nvPr/>
          </p:nvSpPr>
          <p:spPr>
            <a:xfrm>
              <a:off x="98437700" y="9728200"/>
              <a:ext cx="346708" cy="2413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389"/>
                  </a:moveTo>
                  <a:cubicBezTo>
                    <a:pt x="19306" y="4888"/>
                    <a:pt x="17169" y="2501"/>
                    <a:pt x="15033" y="0"/>
                  </a:cubicBezTo>
                  <a:lnTo>
                    <a:pt x="0" y="21600"/>
                  </a:lnTo>
                  <a:lnTo>
                    <a:pt x="11710" y="21600"/>
                  </a:lnTo>
                  <a:lnTo>
                    <a:pt x="21600" y="7389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" name="Shape">
              <a:extLst>
                <a:ext uri="{FF2B5EF4-FFF2-40B4-BE49-F238E27FC236}">
                  <a16:creationId xmlns:a16="http://schemas.microsoft.com/office/drawing/2014/main" id="{24166B31-89C5-C342-A8D9-1450800B68FF}"/>
                </a:ext>
              </a:extLst>
            </p:cNvPr>
            <p:cNvSpPr/>
            <p:nvPr/>
          </p:nvSpPr>
          <p:spPr>
            <a:xfrm>
              <a:off x="96824800" y="8915400"/>
              <a:ext cx="1146808" cy="1065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3"/>
                  </a:moveTo>
                  <a:cubicBezTo>
                    <a:pt x="21098" y="1467"/>
                    <a:pt x="20595" y="747"/>
                    <a:pt x="20069" y="0"/>
                  </a:cubicBezTo>
                  <a:lnTo>
                    <a:pt x="0" y="21600"/>
                  </a:lnTo>
                  <a:lnTo>
                    <a:pt x="3540" y="21600"/>
                  </a:lnTo>
                  <a:lnTo>
                    <a:pt x="21600" y="2163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" name="Shape">
              <a:extLst>
                <a:ext uri="{FF2B5EF4-FFF2-40B4-BE49-F238E27FC236}">
                  <a16:creationId xmlns:a16="http://schemas.microsoft.com/office/drawing/2014/main" id="{561FC6D2-98FE-474D-A092-AD3C6AED06AC}"/>
                </a:ext>
              </a:extLst>
            </p:cNvPr>
            <p:cNvSpPr/>
            <p:nvPr/>
          </p:nvSpPr>
          <p:spPr>
            <a:xfrm>
              <a:off x="92925899" y="3111499"/>
              <a:ext cx="3953515" cy="39382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653"/>
                  </a:moveTo>
                  <a:cubicBezTo>
                    <a:pt x="21" y="20959"/>
                    <a:pt x="49" y="21280"/>
                    <a:pt x="83" y="21600"/>
                  </a:cubicBezTo>
                  <a:lnTo>
                    <a:pt x="21600" y="0"/>
                  </a:lnTo>
                  <a:lnTo>
                    <a:pt x="20573" y="0"/>
                  </a:lnTo>
                  <a:lnTo>
                    <a:pt x="0" y="20653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" name="Shape">
              <a:extLst>
                <a:ext uri="{FF2B5EF4-FFF2-40B4-BE49-F238E27FC236}">
                  <a16:creationId xmlns:a16="http://schemas.microsoft.com/office/drawing/2014/main" id="{7DD841CC-56C0-D740-A7C5-D7560DDBB4EE}"/>
                </a:ext>
              </a:extLst>
            </p:cNvPr>
            <p:cNvSpPr/>
            <p:nvPr/>
          </p:nvSpPr>
          <p:spPr>
            <a:xfrm>
              <a:off x="97891600" y="9486899"/>
              <a:ext cx="591822" cy="4940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942"/>
                  </a:moveTo>
                  <a:cubicBezTo>
                    <a:pt x="20348" y="2610"/>
                    <a:pt x="19190" y="1277"/>
                    <a:pt x="18031" y="0"/>
                  </a:cubicBezTo>
                  <a:lnTo>
                    <a:pt x="0" y="21600"/>
                  </a:lnTo>
                  <a:lnTo>
                    <a:pt x="6860" y="21600"/>
                  </a:lnTo>
                  <a:lnTo>
                    <a:pt x="21600" y="394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" name="Shape">
              <a:extLst>
                <a:ext uri="{FF2B5EF4-FFF2-40B4-BE49-F238E27FC236}">
                  <a16:creationId xmlns:a16="http://schemas.microsoft.com/office/drawing/2014/main" id="{E5E98ED8-89ED-B04E-9AA3-FD7D427C7D65}"/>
                </a:ext>
              </a:extLst>
            </p:cNvPr>
            <p:cNvSpPr/>
            <p:nvPr/>
          </p:nvSpPr>
          <p:spPr>
            <a:xfrm>
              <a:off x="96278700" y="8585200"/>
              <a:ext cx="1457964" cy="1385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802"/>
                  </a:moveTo>
                  <a:cubicBezTo>
                    <a:pt x="21243" y="1227"/>
                    <a:pt x="20885" y="634"/>
                    <a:pt x="20527" y="0"/>
                  </a:cubicBezTo>
                  <a:lnTo>
                    <a:pt x="0" y="21600"/>
                  </a:lnTo>
                  <a:lnTo>
                    <a:pt x="2785" y="21600"/>
                  </a:lnTo>
                  <a:lnTo>
                    <a:pt x="21600" y="1802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" name="Shape">
              <a:extLst>
                <a:ext uri="{FF2B5EF4-FFF2-40B4-BE49-F238E27FC236}">
                  <a16:creationId xmlns:a16="http://schemas.microsoft.com/office/drawing/2014/main" id="{9956966A-BBCB-C143-A0B9-194E9E6B2F52}"/>
                </a:ext>
              </a:extLst>
            </p:cNvPr>
            <p:cNvSpPr/>
            <p:nvPr/>
          </p:nvSpPr>
          <p:spPr>
            <a:xfrm>
              <a:off x="98971099" y="9969500"/>
              <a:ext cx="31752" cy="127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lnTo>
                    <a:pt x="0" y="21600"/>
                  </a:lnTo>
                  <a:lnTo>
                    <a:pt x="21600" y="21600"/>
                  </a:lnTo>
                  <a:cubicBezTo>
                    <a:pt x="17280" y="12961"/>
                    <a:pt x="12960" y="6481"/>
                    <a:pt x="8640" y="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" name="Shape">
              <a:extLst>
                <a:ext uri="{FF2B5EF4-FFF2-40B4-BE49-F238E27FC236}">
                  <a16:creationId xmlns:a16="http://schemas.microsoft.com/office/drawing/2014/main" id="{4C6615AC-D4D5-C043-BA9C-D6EB26168EE9}"/>
                </a:ext>
              </a:extLst>
            </p:cNvPr>
            <p:cNvSpPr/>
            <p:nvPr/>
          </p:nvSpPr>
          <p:spPr>
            <a:xfrm>
              <a:off x="97358200" y="9207499"/>
              <a:ext cx="858522" cy="768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785"/>
                  </a:moveTo>
                  <a:cubicBezTo>
                    <a:pt x="20833" y="1857"/>
                    <a:pt x="20098" y="964"/>
                    <a:pt x="19331" y="0"/>
                  </a:cubicBezTo>
                  <a:lnTo>
                    <a:pt x="0" y="21600"/>
                  </a:lnTo>
                  <a:lnTo>
                    <a:pt x="4729" y="21600"/>
                  </a:lnTo>
                  <a:lnTo>
                    <a:pt x="21600" y="2785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" name="Shape">
              <a:extLst>
                <a:ext uri="{FF2B5EF4-FFF2-40B4-BE49-F238E27FC236}">
                  <a16:creationId xmlns:a16="http://schemas.microsoft.com/office/drawing/2014/main" id="{FBCA1454-D950-FD4F-B6D8-00E741D3E861}"/>
                </a:ext>
              </a:extLst>
            </p:cNvPr>
            <p:cNvSpPr/>
            <p:nvPr/>
          </p:nvSpPr>
          <p:spPr>
            <a:xfrm>
              <a:off x="94132399" y="7035799"/>
              <a:ext cx="2971801" cy="29400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148"/>
                  </a:moveTo>
                  <a:cubicBezTo>
                    <a:pt x="21508" y="746"/>
                    <a:pt x="21434" y="364"/>
                    <a:pt x="21369" y="0"/>
                  </a:cubicBezTo>
                  <a:lnTo>
                    <a:pt x="0" y="21600"/>
                  </a:lnTo>
                  <a:lnTo>
                    <a:pt x="1366" y="21600"/>
                  </a:lnTo>
                  <a:lnTo>
                    <a:pt x="21600" y="114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" name="Shape">
              <a:extLst>
                <a:ext uri="{FF2B5EF4-FFF2-40B4-BE49-F238E27FC236}">
                  <a16:creationId xmlns:a16="http://schemas.microsoft.com/office/drawing/2014/main" id="{FCFD4E0B-7AD1-A04D-9523-241F63450797}"/>
                </a:ext>
              </a:extLst>
            </p:cNvPr>
            <p:cNvSpPr/>
            <p:nvPr/>
          </p:nvSpPr>
          <p:spPr>
            <a:xfrm>
              <a:off x="93700600" y="6553200"/>
              <a:ext cx="3319779" cy="3417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4"/>
                  </a:moveTo>
                  <a:cubicBezTo>
                    <a:pt x="21559" y="714"/>
                    <a:pt x="21517" y="353"/>
                    <a:pt x="21493" y="0"/>
                  </a:cubicBezTo>
                  <a:lnTo>
                    <a:pt x="0" y="20878"/>
                  </a:lnTo>
                  <a:cubicBezTo>
                    <a:pt x="116" y="21118"/>
                    <a:pt x="231" y="21359"/>
                    <a:pt x="355" y="21600"/>
                  </a:cubicBezTo>
                  <a:lnTo>
                    <a:pt x="488" y="21600"/>
                  </a:lnTo>
                  <a:lnTo>
                    <a:pt x="21600" y="1084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" name="Shape">
              <a:extLst>
                <a:ext uri="{FF2B5EF4-FFF2-40B4-BE49-F238E27FC236}">
                  <a16:creationId xmlns:a16="http://schemas.microsoft.com/office/drawing/2014/main" id="{6F773385-6452-2647-8499-6117DC5144DA}"/>
                </a:ext>
              </a:extLst>
            </p:cNvPr>
            <p:cNvSpPr/>
            <p:nvPr/>
          </p:nvSpPr>
          <p:spPr>
            <a:xfrm>
              <a:off x="95745300" y="8242299"/>
              <a:ext cx="1795779" cy="17310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37"/>
                  </a:moveTo>
                  <a:cubicBezTo>
                    <a:pt x="21325" y="1014"/>
                    <a:pt x="21065" y="507"/>
                    <a:pt x="20821" y="0"/>
                  </a:cubicBezTo>
                  <a:lnTo>
                    <a:pt x="0" y="21600"/>
                  </a:lnTo>
                  <a:lnTo>
                    <a:pt x="2261" y="21600"/>
                  </a:lnTo>
                  <a:lnTo>
                    <a:pt x="21600" y="1537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" name="Shape">
              <a:extLst>
                <a:ext uri="{FF2B5EF4-FFF2-40B4-BE49-F238E27FC236}">
                  <a16:creationId xmlns:a16="http://schemas.microsoft.com/office/drawing/2014/main" id="{54339076-5E04-0C4C-BFCB-DBFF0292D69F}"/>
                </a:ext>
              </a:extLst>
            </p:cNvPr>
            <p:cNvSpPr/>
            <p:nvPr/>
          </p:nvSpPr>
          <p:spPr>
            <a:xfrm>
              <a:off x="94665799" y="7467599"/>
              <a:ext cx="2548894" cy="25044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238"/>
                  </a:moveTo>
                  <a:cubicBezTo>
                    <a:pt x="21460" y="811"/>
                    <a:pt x="21331" y="394"/>
                    <a:pt x="21223" y="0"/>
                  </a:cubicBezTo>
                  <a:lnTo>
                    <a:pt x="0" y="21600"/>
                  </a:lnTo>
                  <a:lnTo>
                    <a:pt x="1593" y="21600"/>
                  </a:lnTo>
                  <a:lnTo>
                    <a:pt x="21600" y="1238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" name="Shape">
              <a:extLst>
                <a:ext uri="{FF2B5EF4-FFF2-40B4-BE49-F238E27FC236}">
                  <a16:creationId xmlns:a16="http://schemas.microsoft.com/office/drawing/2014/main" id="{4591708A-DCD3-4C43-B23B-EB8DF0795056}"/>
                </a:ext>
              </a:extLst>
            </p:cNvPr>
            <p:cNvSpPr/>
            <p:nvPr/>
          </p:nvSpPr>
          <p:spPr>
            <a:xfrm>
              <a:off x="95199199" y="7874000"/>
              <a:ext cx="2159002" cy="21031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357"/>
                  </a:moveTo>
                  <a:cubicBezTo>
                    <a:pt x="21397" y="874"/>
                    <a:pt x="21219" y="430"/>
                    <a:pt x="21041" y="0"/>
                  </a:cubicBezTo>
                  <a:lnTo>
                    <a:pt x="0" y="21600"/>
                  </a:lnTo>
                  <a:lnTo>
                    <a:pt x="1880" y="21600"/>
                  </a:lnTo>
                  <a:lnTo>
                    <a:pt x="21600" y="1357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49" name="Shape">
            <a:extLst>
              <a:ext uri="{FF2B5EF4-FFF2-40B4-BE49-F238E27FC236}">
                <a16:creationId xmlns:a16="http://schemas.microsoft.com/office/drawing/2014/main" id="{E7692123-C649-A84D-8F4F-1EE88A06667C}"/>
              </a:ext>
            </a:extLst>
          </p:cNvPr>
          <p:cNvSpPr/>
          <p:nvPr userDrawn="1"/>
        </p:nvSpPr>
        <p:spPr>
          <a:xfrm>
            <a:off x="406400" y="393701"/>
            <a:ext cx="2547617" cy="12738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45" y="0"/>
                </a:moveTo>
                <a:cubicBezTo>
                  <a:pt x="16345" y="6116"/>
                  <a:pt x="13858" y="11091"/>
                  <a:pt x="10800" y="11091"/>
                </a:cubicBezTo>
                <a:cubicBezTo>
                  <a:pt x="7742" y="11091"/>
                  <a:pt x="5255" y="6116"/>
                  <a:pt x="5255" y="0"/>
                </a:cubicBezTo>
                <a:lnTo>
                  <a:pt x="0" y="0"/>
                </a:lnTo>
                <a:cubicBezTo>
                  <a:pt x="0" y="11931"/>
                  <a:pt x="4835" y="21600"/>
                  <a:pt x="10800" y="21600"/>
                </a:cubicBezTo>
                <a:cubicBezTo>
                  <a:pt x="16765" y="21600"/>
                  <a:pt x="21600" y="11931"/>
                  <a:pt x="21600" y="0"/>
                </a:cubicBezTo>
                <a:lnTo>
                  <a:pt x="16345" y="0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907DC5D-4F3E-4A99-A621-6F93F3226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853312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9DA8F992-7750-4566-AB4F-B2E8F3794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95344" y="4589463"/>
            <a:ext cx="545210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5">
            <a:extLst>
              <a:ext uri="{FF2B5EF4-FFF2-40B4-BE49-F238E27FC236}">
                <a16:creationId xmlns:a16="http://schemas.microsoft.com/office/drawing/2014/main" id="{33CC49E4-6647-47F5-895A-9CFC416CE1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19641" y="652440"/>
            <a:ext cx="1333500" cy="1333500"/>
          </a:xfrm>
          <a:prstGeom prst="ellipse">
            <a:avLst/>
          </a:prstGeom>
          <a:solidFill>
            <a:schemeClr val="accent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A537F86F-E8D6-44FF-939F-7EB5A4693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635491" y="2049440"/>
            <a:ext cx="1701800" cy="22860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17C97F11-0CC0-4E01-8422-6143830432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35491" y="2279367"/>
            <a:ext cx="1701800" cy="22860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Mobile / email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322609FE-C556-4394-9CD9-CACD20BC726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35491" y="2509293"/>
            <a:ext cx="1701800" cy="22860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Company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F19095B2-A641-F646-8844-4FF54ADE2D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1BC58C17-0E2E-4A42-896E-66DC608DF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DBA3D24F-90EA-F64F-A96E-A371C4B5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0DAC848A-6708-6B43-BEBA-FE411726F971}"/>
              </a:ext>
            </a:extLst>
          </p:cNvPr>
          <p:cNvSpPr/>
          <p:nvPr userDrawn="1"/>
        </p:nvSpPr>
        <p:spPr>
          <a:xfrm>
            <a:off x="406400" y="5308598"/>
            <a:ext cx="10462261" cy="11468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8" y="0"/>
                </a:moveTo>
                <a:lnTo>
                  <a:pt x="0" y="0"/>
                </a:lnTo>
                <a:lnTo>
                  <a:pt x="0" y="21600"/>
                </a:lnTo>
                <a:lnTo>
                  <a:pt x="10" y="21600"/>
                </a:lnTo>
                <a:lnTo>
                  <a:pt x="58" y="21600"/>
                </a:lnTo>
                <a:lnTo>
                  <a:pt x="21600" y="21600"/>
                </a:lnTo>
                <a:lnTo>
                  <a:pt x="21600" y="21074"/>
                </a:lnTo>
                <a:lnTo>
                  <a:pt x="58" y="21074"/>
                </a:ln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F3D57105-E728-2E4F-8434-5C677F4F19E2}"/>
              </a:ext>
            </a:extLst>
          </p:cNvPr>
          <p:cNvSpPr/>
          <p:nvPr userDrawn="1"/>
        </p:nvSpPr>
        <p:spPr>
          <a:xfrm>
            <a:off x="11620501" y="482599"/>
            <a:ext cx="27941" cy="3455671"/>
          </a:xfrm>
          <a:prstGeom prst="rect">
            <a:avLst/>
          </a:pr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>
              <a:defRPr sz="3000">
                <a:solidFill>
                  <a:srgbClr val="FFFFFF"/>
                </a:solidFill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5828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and Typograph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0D08B00A-9A13-4AB1-A72D-2F499BA2E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8" name="Text Placeholder 2">
            <a:extLst>
              <a:ext uri="{FF2B5EF4-FFF2-40B4-BE49-F238E27FC236}">
                <a16:creationId xmlns:a16="http://schemas.microsoft.com/office/drawing/2014/main" id="{BB3FC47E-3339-49A8-AEF2-ECC3BF1514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199" y="3709150"/>
            <a:ext cx="10515600" cy="1325880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4400" dirty="0">
                <a:latin typeface="+mj-lt"/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29D5438-3BC8-4817-9C86-A9AAA6047492}"/>
              </a:ext>
            </a:extLst>
          </p:cNvPr>
          <p:cNvSpPr txBox="1"/>
          <p:nvPr userDrawn="1"/>
        </p:nvSpPr>
        <p:spPr>
          <a:xfrm>
            <a:off x="4677206" y="4033186"/>
            <a:ext cx="243528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600"/>
              <a:t>Aa</a:t>
            </a:r>
          </a:p>
        </p:txBody>
      </p:sp>
      <p:sp>
        <p:nvSpPr>
          <p:cNvPr id="90" name="Text Placeholder 7">
            <a:extLst>
              <a:ext uri="{FF2B5EF4-FFF2-40B4-BE49-F238E27FC236}">
                <a16:creationId xmlns:a16="http://schemas.microsoft.com/office/drawing/2014/main" id="{676EAA04-3941-4EEF-875A-DA2DBBB0CA8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7206" y="6124726"/>
            <a:ext cx="2394180" cy="564999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Font name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9DB07F4-2F4D-4904-9DDA-6D453F791811}"/>
              </a:ext>
            </a:extLst>
          </p:cNvPr>
          <p:cNvSpPr txBox="1"/>
          <p:nvPr userDrawn="1"/>
        </p:nvSpPr>
        <p:spPr>
          <a:xfrm>
            <a:off x="7664716" y="4033186"/>
            <a:ext cx="243528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600">
                <a:latin typeface="+mj-lt"/>
              </a:rPr>
              <a:t>Aa</a:t>
            </a:r>
          </a:p>
        </p:txBody>
      </p:sp>
      <p:sp>
        <p:nvSpPr>
          <p:cNvPr id="92" name="Text Placeholder 7">
            <a:extLst>
              <a:ext uri="{FF2B5EF4-FFF2-40B4-BE49-F238E27FC236}">
                <a16:creationId xmlns:a16="http://schemas.microsoft.com/office/drawing/2014/main" id="{72303254-B5A5-44B0-8D71-FB4149C10B7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664716" y="6124726"/>
            <a:ext cx="2394180" cy="564999"/>
          </a:xfrm>
        </p:spPr>
        <p:txBody>
          <a:bodyPr anchor="ctr"/>
          <a:lstStyle>
            <a:lvl1pPr marL="0" indent="0" algn="ctr">
              <a:buNone/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/>
              <a:t>Font name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A7F8606-6C86-4EAA-93B6-4E7BA23FE95E}"/>
              </a:ext>
            </a:extLst>
          </p:cNvPr>
          <p:cNvGrpSpPr/>
          <p:nvPr userDrawn="1"/>
        </p:nvGrpSpPr>
        <p:grpSpPr>
          <a:xfrm>
            <a:off x="838199" y="1830763"/>
            <a:ext cx="10515602" cy="1741127"/>
            <a:chOff x="838198" y="7053492"/>
            <a:chExt cx="10515602" cy="1741127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C69BE30-6A17-40CA-BC25-2C6B4BD1C928}"/>
                </a:ext>
              </a:extLst>
            </p:cNvPr>
            <p:cNvSpPr/>
            <p:nvPr userDrawn="1"/>
          </p:nvSpPr>
          <p:spPr>
            <a:xfrm>
              <a:off x="838198" y="7053492"/>
              <a:ext cx="894312" cy="174112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67D22FCF-6E6E-40D4-AB86-B384FBC02C6C}"/>
                </a:ext>
              </a:extLst>
            </p:cNvPr>
            <p:cNvSpPr/>
            <p:nvPr userDrawn="1"/>
          </p:nvSpPr>
          <p:spPr>
            <a:xfrm>
              <a:off x="838198" y="7053492"/>
              <a:ext cx="894312" cy="1551307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9F58072-0E42-4A6F-82F4-0F514E3C9FA9}"/>
                </a:ext>
              </a:extLst>
            </p:cNvPr>
            <p:cNvSpPr/>
            <p:nvPr userDrawn="1"/>
          </p:nvSpPr>
          <p:spPr>
            <a:xfrm>
              <a:off x="838198" y="7053492"/>
              <a:ext cx="894312" cy="136148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8A157E7-9CE1-4B3D-AED6-108FA0F7177A}"/>
                </a:ext>
              </a:extLst>
            </p:cNvPr>
            <p:cNvSpPr/>
            <p:nvPr userDrawn="1"/>
          </p:nvSpPr>
          <p:spPr>
            <a:xfrm>
              <a:off x="838198" y="7053492"/>
              <a:ext cx="894312" cy="11716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DE5B5CA-F04F-4FEB-87F4-FF15DD798F12}"/>
                </a:ext>
              </a:extLst>
            </p:cNvPr>
            <p:cNvSpPr/>
            <p:nvPr userDrawn="1"/>
          </p:nvSpPr>
          <p:spPr>
            <a:xfrm>
              <a:off x="838198" y="7053492"/>
              <a:ext cx="894312" cy="9818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7BC03BE-BDB8-4E8D-A129-FC2C4A97B6E4}"/>
                </a:ext>
              </a:extLst>
            </p:cNvPr>
            <p:cNvSpPr/>
            <p:nvPr userDrawn="1"/>
          </p:nvSpPr>
          <p:spPr>
            <a:xfrm>
              <a:off x="838199" y="7053492"/>
              <a:ext cx="894312" cy="7882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265AF4A-40CF-449B-A6F8-AA4CDC6CA00C}"/>
                </a:ext>
              </a:extLst>
            </p:cNvPr>
            <p:cNvSpPr/>
            <p:nvPr userDrawn="1"/>
          </p:nvSpPr>
          <p:spPr>
            <a:xfrm>
              <a:off x="1907230" y="7053492"/>
              <a:ext cx="894312" cy="174112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7B78C01-B2D8-44C8-9BF3-783134AEAF1D}"/>
                </a:ext>
              </a:extLst>
            </p:cNvPr>
            <p:cNvSpPr/>
            <p:nvPr userDrawn="1"/>
          </p:nvSpPr>
          <p:spPr>
            <a:xfrm>
              <a:off x="1907230" y="7053492"/>
              <a:ext cx="894312" cy="155130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F881D64-E420-4A72-8E0D-267F35BCE25C}"/>
                </a:ext>
              </a:extLst>
            </p:cNvPr>
            <p:cNvSpPr/>
            <p:nvPr userDrawn="1"/>
          </p:nvSpPr>
          <p:spPr>
            <a:xfrm>
              <a:off x="1907230" y="7053492"/>
              <a:ext cx="894312" cy="1361486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A2B28615-76F2-47F2-A406-143CA563BD7E}"/>
                </a:ext>
              </a:extLst>
            </p:cNvPr>
            <p:cNvSpPr/>
            <p:nvPr userDrawn="1"/>
          </p:nvSpPr>
          <p:spPr>
            <a:xfrm>
              <a:off x="1907230" y="7053492"/>
              <a:ext cx="894312" cy="1171666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EB33B26-C085-4761-8B5E-BB7132BF056E}"/>
                </a:ext>
              </a:extLst>
            </p:cNvPr>
            <p:cNvSpPr/>
            <p:nvPr userDrawn="1"/>
          </p:nvSpPr>
          <p:spPr>
            <a:xfrm>
              <a:off x="1907230" y="7053492"/>
              <a:ext cx="894312" cy="9818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227FD57E-77C8-429A-95B1-EFFCF8ECE5E8}"/>
                </a:ext>
              </a:extLst>
            </p:cNvPr>
            <p:cNvSpPr/>
            <p:nvPr userDrawn="1"/>
          </p:nvSpPr>
          <p:spPr>
            <a:xfrm>
              <a:off x="1907231" y="7053492"/>
              <a:ext cx="894312" cy="78825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1A9249D-3B26-4B5D-ADE7-16BD5C74D956}"/>
                </a:ext>
              </a:extLst>
            </p:cNvPr>
            <p:cNvSpPr/>
            <p:nvPr userDrawn="1"/>
          </p:nvSpPr>
          <p:spPr>
            <a:xfrm>
              <a:off x="2976262" y="7053492"/>
              <a:ext cx="894312" cy="1741127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75B1758-DF8B-41B3-8CC7-A117131D2DD7}"/>
                </a:ext>
              </a:extLst>
            </p:cNvPr>
            <p:cNvSpPr/>
            <p:nvPr userDrawn="1"/>
          </p:nvSpPr>
          <p:spPr>
            <a:xfrm>
              <a:off x="2976262" y="7053492"/>
              <a:ext cx="894312" cy="1551307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EA52EC5B-84C0-4D9A-8AE4-2637DF2F933B}"/>
                </a:ext>
              </a:extLst>
            </p:cNvPr>
            <p:cNvSpPr/>
            <p:nvPr userDrawn="1"/>
          </p:nvSpPr>
          <p:spPr>
            <a:xfrm>
              <a:off x="2976262" y="7053492"/>
              <a:ext cx="894312" cy="136148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960B9D7D-6220-4DC4-8217-8B3D8F4B6A9B}"/>
                </a:ext>
              </a:extLst>
            </p:cNvPr>
            <p:cNvSpPr/>
            <p:nvPr userDrawn="1"/>
          </p:nvSpPr>
          <p:spPr>
            <a:xfrm>
              <a:off x="2976262" y="7053492"/>
              <a:ext cx="894312" cy="1171666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AE3998E1-B5FF-41E0-B741-ECD48A473776}"/>
                </a:ext>
              </a:extLst>
            </p:cNvPr>
            <p:cNvSpPr/>
            <p:nvPr userDrawn="1"/>
          </p:nvSpPr>
          <p:spPr>
            <a:xfrm>
              <a:off x="2976262" y="7053492"/>
              <a:ext cx="894312" cy="98184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AA1F11C1-F6F8-4516-95A7-45C4DEE14D8A}"/>
                </a:ext>
              </a:extLst>
            </p:cNvPr>
            <p:cNvSpPr/>
            <p:nvPr userDrawn="1"/>
          </p:nvSpPr>
          <p:spPr>
            <a:xfrm>
              <a:off x="2976263" y="7053492"/>
              <a:ext cx="894312" cy="78825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FFD47B50-A7B8-49A6-9F92-0019215A0341}"/>
                </a:ext>
              </a:extLst>
            </p:cNvPr>
            <p:cNvSpPr/>
            <p:nvPr userDrawn="1"/>
          </p:nvSpPr>
          <p:spPr>
            <a:xfrm>
              <a:off x="4045294" y="7053492"/>
              <a:ext cx="894312" cy="1741127"/>
            </a:xfrm>
            <a:prstGeom prst="rect">
              <a:avLst/>
            </a:prstGeom>
            <a:solidFill>
              <a:schemeClr val="tx2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083E56E8-1433-4684-9CF1-72B5F40FA7BA}"/>
                </a:ext>
              </a:extLst>
            </p:cNvPr>
            <p:cNvSpPr/>
            <p:nvPr userDrawn="1"/>
          </p:nvSpPr>
          <p:spPr>
            <a:xfrm>
              <a:off x="4045294" y="7053492"/>
              <a:ext cx="894312" cy="1551307"/>
            </a:xfrm>
            <a:prstGeom prst="rect">
              <a:avLst/>
            </a:prstGeom>
            <a:solidFill>
              <a:schemeClr val="tx2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C648A341-64C4-4510-9988-07EE92F78AC2}"/>
                </a:ext>
              </a:extLst>
            </p:cNvPr>
            <p:cNvSpPr/>
            <p:nvPr userDrawn="1"/>
          </p:nvSpPr>
          <p:spPr>
            <a:xfrm>
              <a:off x="4045294" y="7053492"/>
              <a:ext cx="894312" cy="1361486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3ABAD2E5-00BD-4738-B087-44A43C52DE39}"/>
                </a:ext>
              </a:extLst>
            </p:cNvPr>
            <p:cNvSpPr/>
            <p:nvPr userDrawn="1"/>
          </p:nvSpPr>
          <p:spPr>
            <a:xfrm>
              <a:off x="4045294" y="7053492"/>
              <a:ext cx="894312" cy="1171666"/>
            </a:xfrm>
            <a:prstGeom prst="rect">
              <a:avLst/>
            </a:prstGeom>
            <a:solidFill>
              <a:schemeClr val="tx2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70397B20-8DA5-45D5-B7BD-EA38A9A41872}"/>
                </a:ext>
              </a:extLst>
            </p:cNvPr>
            <p:cNvSpPr/>
            <p:nvPr userDrawn="1"/>
          </p:nvSpPr>
          <p:spPr>
            <a:xfrm>
              <a:off x="4045294" y="7053492"/>
              <a:ext cx="894312" cy="981846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F3152050-50B7-41C3-8595-0AC0BE3EEEF5}"/>
                </a:ext>
              </a:extLst>
            </p:cNvPr>
            <p:cNvSpPr/>
            <p:nvPr userDrawn="1"/>
          </p:nvSpPr>
          <p:spPr>
            <a:xfrm>
              <a:off x="4045295" y="7053492"/>
              <a:ext cx="894312" cy="78825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9C9CE0AD-E5BB-47B4-8E85-02CB6ACB3DE3}"/>
                </a:ext>
              </a:extLst>
            </p:cNvPr>
            <p:cNvSpPr/>
            <p:nvPr userDrawn="1"/>
          </p:nvSpPr>
          <p:spPr>
            <a:xfrm>
              <a:off x="5114326" y="7053492"/>
              <a:ext cx="894312" cy="1741127"/>
            </a:xfrm>
            <a:prstGeom prst="rect">
              <a:avLst/>
            </a:prstGeom>
            <a:solidFill>
              <a:schemeClr val="accent1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B263A6C6-0B4A-440D-B513-79D47BAC8629}"/>
                </a:ext>
              </a:extLst>
            </p:cNvPr>
            <p:cNvSpPr/>
            <p:nvPr userDrawn="1"/>
          </p:nvSpPr>
          <p:spPr>
            <a:xfrm>
              <a:off x="5114326" y="7053492"/>
              <a:ext cx="894312" cy="1551307"/>
            </a:xfrm>
            <a:prstGeom prst="rect">
              <a:avLst/>
            </a:prstGeom>
            <a:solidFill>
              <a:schemeClr val="accent1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ACFA4F20-E3D9-43CA-BC02-CF87833D45BC}"/>
                </a:ext>
              </a:extLst>
            </p:cNvPr>
            <p:cNvSpPr/>
            <p:nvPr userDrawn="1"/>
          </p:nvSpPr>
          <p:spPr>
            <a:xfrm>
              <a:off x="5114326" y="7053492"/>
              <a:ext cx="894312" cy="1361486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A46EA09-A3B6-4290-BAA8-E55F7365E02A}"/>
                </a:ext>
              </a:extLst>
            </p:cNvPr>
            <p:cNvSpPr/>
            <p:nvPr userDrawn="1"/>
          </p:nvSpPr>
          <p:spPr>
            <a:xfrm>
              <a:off x="5114326" y="7053492"/>
              <a:ext cx="894312" cy="117166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1676C356-9574-44F5-B572-94978881A7A3}"/>
                </a:ext>
              </a:extLst>
            </p:cNvPr>
            <p:cNvSpPr/>
            <p:nvPr userDrawn="1"/>
          </p:nvSpPr>
          <p:spPr>
            <a:xfrm>
              <a:off x="5114326" y="7053492"/>
              <a:ext cx="894312" cy="981846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F28BA4EF-EE65-4BF2-BF8D-EF0916B0D4FC}"/>
                </a:ext>
              </a:extLst>
            </p:cNvPr>
            <p:cNvSpPr/>
            <p:nvPr userDrawn="1"/>
          </p:nvSpPr>
          <p:spPr>
            <a:xfrm>
              <a:off x="5114327" y="7053492"/>
              <a:ext cx="894312" cy="78825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DF218694-AC72-434C-B9A2-837611DCEF1F}"/>
                </a:ext>
              </a:extLst>
            </p:cNvPr>
            <p:cNvSpPr/>
            <p:nvPr userDrawn="1"/>
          </p:nvSpPr>
          <p:spPr>
            <a:xfrm>
              <a:off x="6183358" y="7053492"/>
              <a:ext cx="894312" cy="174112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600807DA-7BD5-4470-BBC9-014D7FC95240}"/>
                </a:ext>
              </a:extLst>
            </p:cNvPr>
            <p:cNvSpPr/>
            <p:nvPr userDrawn="1"/>
          </p:nvSpPr>
          <p:spPr>
            <a:xfrm>
              <a:off x="6183358" y="7053492"/>
              <a:ext cx="894312" cy="155130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5B951EBB-998E-42CB-BBF7-92C80E2D3E2D}"/>
                </a:ext>
              </a:extLst>
            </p:cNvPr>
            <p:cNvSpPr/>
            <p:nvPr userDrawn="1"/>
          </p:nvSpPr>
          <p:spPr>
            <a:xfrm>
              <a:off x="6183358" y="7053492"/>
              <a:ext cx="894312" cy="136148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2A23F30B-7B0C-4169-948D-33F5BDA33A73}"/>
                </a:ext>
              </a:extLst>
            </p:cNvPr>
            <p:cNvSpPr/>
            <p:nvPr userDrawn="1"/>
          </p:nvSpPr>
          <p:spPr>
            <a:xfrm>
              <a:off x="6183358" y="7053492"/>
              <a:ext cx="894312" cy="11716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544C1178-B0B2-4B4E-8DE3-9C91B9D1FA22}"/>
                </a:ext>
              </a:extLst>
            </p:cNvPr>
            <p:cNvSpPr/>
            <p:nvPr userDrawn="1"/>
          </p:nvSpPr>
          <p:spPr>
            <a:xfrm>
              <a:off x="6183358" y="7053492"/>
              <a:ext cx="894312" cy="98184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D40DBA73-D99F-4363-8B51-B1FCCB1046CD}"/>
                </a:ext>
              </a:extLst>
            </p:cNvPr>
            <p:cNvSpPr/>
            <p:nvPr userDrawn="1"/>
          </p:nvSpPr>
          <p:spPr>
            <a:xfrm>
              <a:off x="6183359" y="7053492"/>
              <a:ext cx="894312" cy="78825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57B42CC-1875-41BB-A703-860725D61EC1}"/>
                </a:ext>
              </a:extLst>
            </p:cNvPr>
            <p:cNvSpPr/>
            <p:nvPr userDrawn="1"/>
          </p:nvSpPr>
          <p:spPr>
            <a:xfrm>
              <a:off x="7252390" y="7053492"/>
              <a:ext cx="894312" cy="1741127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F1988CCC-EC88-4F3D-B84C-77010FC18C39}"/>
                </a:ext>
              </a:extLst>
            </p:cNvPr>
            <p:cNvSpPr/>
            <p:nvPr userDrawn="1"/>
          </p:nvSpPr>
          <p:spPr>
            <a:xfrm>
              <a:off x="7252390" y="7053492"/>
              <a:ext cx="894312" cy="1551307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F20397B9-F942-4B09-B8F4-941F0D1901E4}"/>
                </a:ext>
              </a:extLst>
            </p:cNvPr>
            <p:cNvSpPr/>
            <p:nvPr userDrawn="1"/>
          </p:nvSpPr>
          <p:spPr>
            <a:xfrm>
              <a:off x="7252390" y="7053492"/>
              <a:ext cx="894312" cy="1361486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832F59DB-AB34-4121-A5A1-5DBDC0227422}"/>
                </a:ext>
              </a:extLst>
            </p:cNvPr>
            <p:cNvSpPr/>
            <p:nvPr userDrawn="1"/>
          </p:nvSpPr>
          <p:spPr>
            <a:xfrm>
              <a:off x="7252390" y="7053492"/>
              <a:ext cx="894312" cy="117166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5BD8C35-1887-4DCD-9EBD-A80C8857E0BF}"/>
                </a:ext>
              </a:extLst>
            </p:cNvPr>
            <p:cNvSpPr/>
            <p:nvPr userDrawn="1"/>
          </p:nvSpPr>
          <p:spPr>
            <a:xfrm>
              <a:off x="7252390" y="7053492"/>
              <a:ext cx="894312" cy="981846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5A1A7F91-5574-47B9-A5FF-5F0846CF1D74}"/>
                </a:ext>
              </a:extLst>
            </p:cNvPr>
            <p:cNvSpPr/>
            <p:nvPr userDrawn="1"/>
          </p:nvSpPr>
          <p:spPr>
            <a:xfrm>
              <a:off x="7252391" y="7053492"/>
              <a:ext cx="894312" cy="78825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3B0F0265-49E5-4DFB-9C3B-2E49657DEFAD}"/>
                </a:ext>
              </a:extLst>
            </p:cNvPr>
            <p:cNvSpPr/>
            <p:nvPr userDrawn="1"/>
          </p:nvSpPr>
          <p:spPr>
            <a:xfrm>
              <a:off x="8321422" y="7053492"/>
              <a:ext cx="894312" cy="174112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CB783869-D422-4B8F-9525-6A1E8432848D}"/>
                </a:ext>
              </a:extLst>
            </p:cNvPr>
            <p:cNvSpPr/>
            <p:nvPr userDrawn="1"/>
          </p:nvSpPr>
          <p:spPr>
            <a:xfrm>
              <a:off x="8321422" y="7053492"/>
              <a:ext cx="894312" cy="1551307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3AAC877C-5CEA-474B-BF0C-8B3DD5D26578}"/>
                </a:ext>
              </a:extLst>
            </p:cNvPr>
            <p:cNvSpPr/>
            <p:nvPr userDrawn="1"/>
          </p:nvSpPr>
          <p:spPr>
            <a:xfrm>
              <a:off x="8321422" y="7053492"/>
              <a:ext cx="894312" cy="1361486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87529F1-ACDD-4C6C-8AD9-9CB55BEE6E47}"/>
                </a:ext>
              </a:extLst>
            </p:cNvPr>
            <p:cNvSpPr/>
            <p:nvPr userDrawn="1"/>
          </p:nvSpPr>
          <p:spPr>
            <a:xfrm>
              <a:off x="8321422" y="7053492"/>
              <a:ext cx="894312" cy="117166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00">
                <a:defRPr/>
              </a:pPr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557E50FF-A4B8-4491-B588-34051B1D8FAF}"/>
                </a:ext>
              </a:extLst>
            </p:cNvPr>
            <p:cNvSpPr/>
            <p:nvPr userDrawn="1"/>
          </p:nvSpPr>
          <p:spPr>
            <a:xfrm>
              <a:off x="8321422" y="7053492"/>
              <a:ext cx="894312" cy="98184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3E822843-20E7-4CAF-872E-821566CA2A0F}"/>
                </a:ext>
              </a:extLst>
            </p:cNvPr>
            <p:cNvSpPr/>
            <p:nvPr userDrawn="1"/>
          </p:nvSpPr>
          <p:spPr>
            <a:xfrm>
              <a:off x="8321423" y="7053492"/>
              <a:ext cx="894312" cy="78825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E30942F1-D0FF-4303-8DD2-B183812C13CE}"/>
                </a:ext>
              </a:extLst>
            </p:cNvPr>
            <p:cNvSpPr/>
            <p:nvPr userDrawn="1"/>
          </p:nvSpPr>
          <p:spPr>
            <a:xfrm>
              <a:off x="9390454" y="7053492"/>
              <a:ext cx="894312" cy="174112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B9819170-DFA4-4921-A192-27593EAE535E}"/>
                </a:ext>
              </a:extLst>
            </p:cNvPr>
            <p:cNvSpPr/>
            <p:nvPr userDrawn="1"/>
          </p:nvSpPr>
          <p:spPr>
            <a:xfrm>
              <a:off x="9390454" y="7053492"/>
              <a:ext cx="894312" cy="1551307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368EE970-89C6-4BAC-AE71-CBBBF8D61344}"/>
                </a:ext>
              </a:extLst>
            </p:cNvPr>
            <p:cNvSpPr/>
            <p:nvPr userDrawn="1"/>
          </p:nvSpPr>
          <p:spPr>
            <a:xfrm>
              <a:off x="9390454" y="7053492"/>
              <a:ext cx="894312" cy="136148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9F405503-2CB2-4B7E-8976-FCDCD3F06D46}"/>
                </a:ext>
              </a:extLst>
            </p:cNvPr>
            <p:cNvSpPr/>
            <p:nvPr userDrawn="1"/>
          </p:nvSpPr>
          <p:spPr>
            <a:xfrm>
              <a:off x="9390454" y="7053492"/>
              <a:ext cx="894312" cy="117166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EA30AB02-550E-44C1-B307-F2A503F45816}"/>
                </a:ext>
              </a:extLst>
            </p:cNvPr>
            <p:cNvSpPr/>
            <p:nvPr userDrawn="1"/>
          </p:nvSpPr>
          <p:spPr>
            <a:xfrm>
              <a:off x="9390454" y="7053492"/>
              <a:ext cx="894312" cy="98184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88CC3942-844B-4ED2-BB04-31E6D0F2C09D}"/>
                </a:ext>
              </a:extLst>
            </p:cNvPr>
            <p:cNvSpPr/>
            <p:nvPr userDrawn="1"/>
          </p:nvSpPr>
          <p:spPr>
            <a:xfrm>
              <a:off x="9390455" y="7053492"/>
              <a:ext cx="894312" cy="78825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D0DD911B-19EE-4695-944F-3DB9D7D4404B}"/>
                </a:ext>
              </a:extLst>
            </p:cNvPr>
            <p:cNvSpPr/>
            <p:nvPr userDrawn="1"/>
          </p:nvSpPr>
          <p:spPr>
            <a:xfrm>
              <a:off x="10459487" y="7053492"/>
              <a:ext cx="894312" cy="1741127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492B8697-D5F8-43A4-973F-B1A4075CF6A6}"/>
                </a:ext>
              </a:extLst>
            </p:cNvPr>
            <p:cNvSpPr/>
            <p:nvPr userDrawn="1"/>
          </p:nvSpPr>
          <p:spPr>
            <a:xfrm>
              <a:off x="10459487" y="7053492"/>
              <a:ext cx="894312" cy="1551307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CB15A7B-D40F-490B-81F9-E21255FD6D32}"/>
                </a:ext>
              </a:extLst>
            </p:cNvPr>
            <p:cNvSpPr/>
            <p:nvPr userDrawn="1"/>
          </p:nvSpPr>
          <p:spPr>
            <a:xfrm>
              <a:off x="10459487" y="7053492"/>
              <a:ext cx="894312" cy="136148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70DAEC44-2D51-4EAC-A63B-61027A6F71EB}"/>
                </a:ext>
              </a:extLst>
            </p:cNvPr>
            <p:cNvSpPr/>
            <p:nvPr userDrawn="1"/>
          </p:nvSpPr>
          <p:spPr>
            <a:xfrm>
              <a:off x="10459487" y="7053492"/>
              <a:ext cx="894312" cy="117166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97861284-1D5B-45FD-8D01-40C22B969ED4}"/>
                </a:ext>
              </a:extLst>
            </p:cNvPr>
            <p:cNvSpPr/>
            <p:nvPr userDrawn="1"/>
          </p:nvSpPr>
          <p:spPr>
            <a:xfrm>
              <a:off x="10459487" y="7053492"/>
              <a:ext cx="894312" cy="98184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D36C37CE-7327-46B7-B1D7-495ABDB90C6E}"/>
                </a:ext>
              </a:extLst>
            </p:cNvPr>
            <p:cNvSpPr/>
            <p:nvPr userDrawn="1"/>
          </p:nvSpPr>
          <p:spPr>
            <a:xfrm>
              <a:off x="10459488" y="7053492"/>
              <a:ext cx="894312" cy="78825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685800"/>
              <a:endParaRPr lang="en-US" sz="1350">
                <a:solidFill>
                  <a:srgbClr val="FFFFFF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516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46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igned by PresentationGo">
    <p:bg>
      <p:bgPr>
        <a:gradFill>
          <a:gsLst>
            <a:gs pos="0">
              <a:srgbClr val="323A45"/>
            </a:gs>
            <a:gs pos="35000">
              <a:srgbClr val="323A45"/>
            </a:gs>
            <a:gs pos="100000">
              <a:srgbClr val="1C2026"/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3152956"/>
            <a:ext cx="12192000" cy="5520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www.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A5CD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PresentationGO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.com</a:t>
            </a:r>
            <a:endParaRPr kumimoji="0" lang="en-US" sz="28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>
            <a:hlinkClick r:id="rId2"/>
          </p:cNvPr>
          <p:cNvSpPr/>
          <p:nvPr userDrawn="1"/>
        </p:nvSpPr>
        <p:spPr>
          <a:xfrm>
            <a:off x="2731912" y="3071723"/>
            <a:ext cx="6728177" cy="714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4123473" y="5982900"/>
            <a:ext cx="39450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800">
                <a:solidFill>
                  <a:srgbClr val="A5CD00"/>
                </a:solidFill>
              </a:rPr>
              <a:t>T</a:t>
            </a:r>
            <a:r>
              <a:rPr lang="en-US" sz="1800" baseline="0">
                <a:solidFill>
                  <a:srgbClr val="A5CD00"/>
                </a:solidFill>
              </a:rPr>
              <a:t>he free PowerPoint and Google Slides template library</a:t>
            </a:r>
            <a:endParaRPr lang="en-US" sz="1800">
              <a:solidFill>
                <a:srgbClr val="A5CD00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4983933" y="2633133"/>
            <a:ext cx="2224135" cy="369332"/>
            <a:chOff x="3459936" y="2633133"/>
            <a:chExt cx="2224135" cy="369332"/>
          </a:xfrm>
        </p:grpSpPr>
        <p:sp>
          <p:nvSpPr>
            <p:cNvPr id="9" name="TextBox 8"/>
            <p:cNvSpPr txBox="1"/>
            <p:nvPr userDrawn="1"/>
          </p:nvSpPr>
          <p:spPr>
            <a:xfrm>
              <a:off x="3459936" y="2633133"/>
              <a:ext cx="2224135" cy="369332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effectLst/>
                </a:rPr>
                <a:t>Designed</a:t>
              </a:r>
              <a:r>
                <a:rPr lang="en-US" baseline="0">
                  <a:solidFill>
                    <a:schemeClr val="bg1"/>
                  </a:solidFill>
                  <a:effectLst/>
                </a:rPr>
                <a:t> with         by</a:t>
              </a:r>
              <a:endParaRPr lang="en-US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10" name="Freeform 290"/>
            <p:cNvSpPr/>
            <p:nvPr userDrawn="1"/>
          </p:nvSpPr>
          <p:spPr>
            <a:xfrm>
              <a:off x="4977441" y="2705803"/>
              <a:ext cx="261456" cy="223991"/>
            </a:xfrm>
            <a:custGeom>
              <a:avLst/>
              <a:gdLst/>
              <a:ahLst/>
              <a:cxnLst/>
              <a:rect l="l" t="t" r="r" b="b"/>
              <a:pathLst>
                <a:path w="504825" h="432707">
                  <a:moveTo>
                    <a:pt x="134658" y="0"/>
                  </a:moveTo>
                  <a:cubicBezTo>
                    <a:pt x="146301" y="0"/>
                    <a:pt x="158180" y="2019"/>
                    <a:pt x="170294" y="6057"/>
                  </a:cubicBezTo>
                  <a:cubicBezTo>
                    <a:pt x="182407" y="10095"/>
                    <a:pt x="193676" y="15541"/>
                    <a:pt x="204099" y="22396"/>
                  </a:cubicBezTo>
                  <a:cubicBezTo>
                    <a:pt x="214522" y="29251"/>
                    <a:pt x="223490" y="35683"/>
                    <a:pt x="231002" y="41693"/>
                  </a:cubicBezTo>
                  <a:cubicBezTo>
                    <a:pt x="238514" y="47703"/>
                    <a:pt x="245652" y="54088"/>
                    <a:pt x="252412" y="60849"/>
                  </a:cubicBezTo>
                  <a:cubicBezTo>
                    <a:pt x="259174" y="54088"/>
                    <a:pt x="266310" y="47703"/>
                    <a:pt x="273823" y="41693"/>
                  </a:cubicBezTo>
                  <a:cubicBezTo>
                    <a:pt x="281334" y="35683"/>
                    <a:pt x="290303" y="29251"/>
                    <a:pt x="300726" y="22396"/>
                  </a:cubicBezTo>
                  <a:cubicBezTo>
                    <a:pt x="311149" y="15541"/>
                    <a:pt x="322417" y="10095"/>
                    <a:pt x="334531" y="6057"/>
                  </a:cubicBezTo>
                  <a:cubicBezTo>
                    <a:pt x="346645" y="2019"/>
                    <a:pt x="358524" y="0"/>
                    <a:pt x="370167" y="0"/>
                  </a:cubicBezTo>
                  <a:cubicBezTo>
                    <a:pt x="412236" y="0"/>
                    <a:pt x="445197" y="11644"/>
                    <a:pt x="469048" y="34932"/>
                  </a:cubicBezTo>
                  <a:cubicBezTo>
                    <a:pt x="492899" y="58220"/>
                    <a:pt x="504825" y="90523"/>
                    <a:pt x="504825" y="131840"/>
                  </a:cubicBezTo>
                  <a:cubicBezTo>
                    <a:pt x="504825" y="173346"/>
                    <a:pt x="483321" y="215602"/>
                    <a:pt x="440313" y="258610"/>
                  </a:cubicBezTo>
                  <a:lnTo>
                    <a:pt x="264807" y="427636"/>
                  </a:lnTo>
                  <a:cubicBezTo>
                    <a:pt x="261427" y="431017"/>
                    <a:pt x="257295" y="432707"/>
                    <a:pt x="252412" y="432707"/>
                  </a:cubicBezTo>
                  <a:cubicBezTo>
                    <a:pt x="247529" y="432707"/>
                    <a:pt x="243398" y="431017"/>
                    <a:pt x="240018" y="427636"/>
                  </a:cubicBezTo>
                  <a:lnTo>
                    <a:pt x="64230" y="258047"/>
                  </a:lnTo>
                  <a:cubicBezTo>
                    <a:pt x="62351" y="256544"/>
                    <a:pt x="59770" y="254103"/>
                    <a:pt x="56482" y="250722"/>
                  </a:cubicBezTo>
                  <a:cubicBezTo>
                    <a:pt x="53196" y="247342"/>
                    <a:pt x="47984" y="241191"/>
                    <a:pt x="40848" y="232270"/>
                  </a:cubicBezTo>
                  <a:cubicBezTo>
                    <a:pt x="33712" y="223349"/>
                    <a:pt x="27326" y="214194"/>
                    <a:pt x="21692" y="204803"/>
                  </a:cubicBezTo>
                  <a:cubicBezTo>
                    <a:pt x="16057" y="195413"/>
                    <a:pt x="11035" y="184051"/>
                    <a:pt x="6620" y="170717"/>
                  </a:cubicBezTo>
                  <a:cubicBezTo>
                    <a:pt x="2207" y="157382"/>
                    <a:pt x="0" y="144423"/>
                    <a:pt x="0" y="131840"/>
                  </a:cubicBezTo>
                  <a:cubicBezTo>
                    <a:pt x="0" y="90523"/>
                    <a:pt x="11926" y="58220"/>
                    <a:pt x="35777" y="34932"/>
                  </a:cubicBezTo>
                  <a:cubicBezTo>
                    <a:pt x="59629" y="11644"/>
                    <a:pt x="92588" y="0"/>
                    <a:pt x="134658" y="0"/>
                  </a:cubicBezTo>
                  <a:close/>
                </a:path>
              </a:pathLst>
            </a:custGeom>
            <a:solidFill>
              <a:srgbClr val="D90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391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hyperlink" Target="http://www.presentationgo.com/" TargetMode="Externa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C7F94-AC2B-4ABA-8168-9102B651E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9E8B4-649E-4A8B-B6EE-CC6C44EF5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93780E-9A94-4D66-9FC2-734AC5AEF5F1}"/>
              </a:ext>
            </a:extLst>
          </p:cNvPr>
          <p:cNvSpPr/>
          <p:nvPr userDrawn="1"/>
        </p:nvSpPr>
        <p:spPr>
          <a:xfrm>
            <a:off x="-12701" y="7007226"/>
            <a:ext cx="1661032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0" i="0">
                <a:solidFill>
                  <a:schemeClr val="accent1"/>
                </a:solidFill>
                <a:effectLst/>
                <a:latin typeface="Open Sans" panose="020B0606030504020204" pitchFamily="34" charset="0"/>
              </a:rPr>
              <a:t>© </a:t>
            </a:r>
            <a:r>
              <a:rPr lang="en-US" sz="1100" b="0" i="0" u="none" strike="noStrike">
                <a:solidFill>
                  <a:schemeClr val="accent1"/>
                </a:solidFill>
                <a:effectLst/>
                <a:latin typeface="Open Sans" panose="020B0606030504020204" pitchFamily="34" charset="0"/>
                <a:hlinkClick r:id="rId10" tooltip="PresentationGo!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presentationgo.com</a:t>
            </a:r>
            <a:endParaRPr lang="en-US" sz="110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32F9B4-C534-44E7-8E53-6B3CF87C8383}"/>
              </a:ext>
            </a:extLst>
          </p:cNvPr>
          <p:cNvGrpSpPr/>
          <p:nvPr userDrawn="1"/>
        </p:nvGrpSpPr>
        <p:grpSpPr>
          <a:xfrm>
            <a:off x="-1654908" y="-16654"/>
            <a:ext cx="1569183" cy="612144"/>
            <a:chOff x="-2096383" y="21447"/>
            <a:chExt cx="1569183" cy="61214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BD643E-9383-4DCE-97E0-18B6179C2E33}"/>
                </a:ext>
              </a:extLst>
            </p:cNvPr>
            <p:cNvSpPr txBox="1"/>
            <p:nvPr userDrawn="1"/>
          </p:nvSpPr>
          <p:spPr>
            <a:xfrm>
              <a:off x="-2096383" y="21447"/>
              <a:ext cx="36580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By: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C47BF03-421F-44AE-8D61-516BA442BCFD}"/>
                </a:ext>
              </a:extLst>
            </p:cNvPr>
            <p:cNvSpPr txBox="1"/>
            <p:nvPr userDrawn="1"/>
          </p:nvSpPr>
          <p:spPr>
            <a:xfrm>
              <a:off x="-1002010" y="387370"/>
              <a:ext cx="47481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.com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25AF704-0297-4965-ABDA-DCACCBDEC43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1"/>
            <a:stretch>
              <a:fillRect/>
            </a:stretch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</p:spPr>
        </p:pic>
      </p:grp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D21B2247-153E-B64B-BCED-B2B2290EEB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87268" y="4912618"/>
            <a:ext cx="2096309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6A5B96F-BB61-D941-A8FA-F79292D9C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-1926603" y="2658152"/>
            <a:ext cx="4716232" cy="365125"/>
          </a:xfrm>
          <a:prstGeom prst="rect">
            <a:avLst/>
          </a:prstGeom>
        </p:spPr>
        <p:txBody>
          <a:bodyPr/>
          <a:lstStyle>
            <a:lvl1pPr algn="l">
              <a:defRPr sz="1400" b="1" spc="300">
                <a:solidFill>
                  <a:schemeClr val="tx1"/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1035F08-2214-B74A-8B2A-BB63370CBA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2160" y="6273220"/>
            <a:ext cx="901700" cy="365125"/>
          </a:xfrm>
          <a:prstGeom prst="rect">
            <a:avLst/>
          </a:prstGeom>
        </p:spPr>
        <p:txBody>
          <a:bodyPr/>
          <a:lstStyle>
            <a:lvl1pPr>
              <a:defRPr sz="1400" b="1" spc="300">
                <a:solidFill>
                  <a:schemeClr val="tx1"/>
                </a:solidFill>
              </a:defRPr>
            </a:lvl1pPr>
          </a:lstStyle>
          <a:p>
            <a:fld id="{672B7600-67E3-4D97-B453-880E2742B98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27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77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12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323A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DDA2-A385-4D53-9944-861446547D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1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omhttps:/www.gestaoeducacional.com.br/plano-inclinado-o-que-e/" TargetMode="External"/><Relationship Id="rId2" Type="http://schemas.openxmlformats.org/officeDocument/2006/relationships/hyperlink" Target="https://www.youtube.com/watch?v=eUpZ0yyFNyc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6478-0438-4D0D-A7E9-EF6F93B41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6943" y="345985"/>
            <a:ext cx="5334000" cy="1194044"/>
          </a:xfrm>
        </p:spPr>
        <p:txBody>
          <a:bodyPr/>
          <a:lstStyle/>
          <a:p>
            <a:r>
              <a:rPr lang="en-US" err="1"/>
              <a:t>ModSim</a:t>
            </a:r>
            <a:r>
              <a:rPr lang="en-US"/>
              <a:t> P3</a:t>
            </a:r>
            <a:endParaRPr lang="pt-BR">
              <a:cs typeface="Calibri Ligh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2917B-2853-4208-8FE6-72388B0C5B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9860" y="2086205"/>
            <a:ext cx="6708139" cy="288580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err="1">
                <a:solidFill>
                  <a:srgbClr val="262626"/>
                </a:solidFill>
              </a:rPr>
              <a:t>Modelagem</a:t>
            </a:r>
            <a:r>
              <a:rPr lang="en-US">
                <a:solidFill>
                  <a:srgbClr val="262626"/>
                </a:solidFill>
              </a:rPr>
              <a:t> de um </a:t>
            </a:r>
            <a:r>
              <a:rPr lang="en-US" err="1">
                <a:solidFill>
                  <a:srgbClr val="262626"/>
                </a:solidFill>
              </a:rPr>
              <a:t>livro</a:t>
            </a:r>
            <a:r>
              <a:rPr lang="en-US">
                <a:solidFill>
                  <a:srgbClr val="262626"/>
                </a:solidFill>
              </a:rPr>
              <a:t> </a:t>
            </a:r>
            <a:r>
              <a:rPr lang="en-US" err="1">
                <a:solidFill>
                  <a:srgbClr val="262626"/>
                </a:solidFill>
              </a:rPr>
              <a:t>deslizando</a:t>
            </a:r>
            <a:r>
              <a:rPr lang="en-US">
                <a:solidFill>
                  <a:srgbClr val="262626"/>
                </a:solidFill>
              </a:rPr>
              <a:t> </a:t>
            </a:r>
            <a:r>
              <a:rPr lang="en-US" err="1">
                <a:solidFill>
                  <a:srgbClr val="262626"/>
                </a:solidFill>
              </a:rPr>
              <a:t>sobre</a:t>
            </a:r>
            <a:r>
              <a:rPr lang="en-US">
                <a:solidFill>
                  <a:srgbClr val="262626"/>
                </a:solidFill>
              </a:rPr>
              <a:t> </a:t>
            </a:r>
            <a:r>
              <a:rPr lang="en-US" err="1">
                <a:solidFill>
                  <a:srgbClr val="262626"/>
                </a:solidFill>
              </a:rPr>
              <a:t>uma</a:t>
            </a:r>
            <a:r>
              <a:rPr lang="en-US">
                <a:solidFill>
                  <a:srgbClr val="262626"/>
                </a:solidFill>
              </a:rPr>
              <a:t> </a:t>
            </a:r>
            <a:r>
              <a:rPr lang="en-US" err="1">
                <a:solidFill>
                  <a:srgbClr val="262626"/>
                </a:solidFill>
              </a:rPr>
              <a:t>tábua</a:t>
            </a:r>
            <a:endParaRPr lang="en-US">
              <a:solidFill>
                <a:srgbClr val="262626"/>
              </a:solidFill>
              <a:cs typeface="Calibri"/>
            </a:endParaRPr>
          </a:p>
          <a:p>
            <a:pPr marL="342900" indent="-342900">
              <a:buChar char="•"/>
            </a:pPr>
            <a:r>
              <a:rPr lang="en-US" sz="1400">
                <a:solidFill>
                  <a:srgbClr val="262626"/>
                </a:solidFill>
                <a:cs typeface="Calibri"/>
              </a:rPr>
              <a:t>Pedro Ivo A. Lima</a:t>
            </a:r>
            <a:endParaRPr lang="en-US">
              <a:cs typeface="Calibri" panose="020F0502020204030204"/>
            </a:endParaRPr>
          </a:p>
          <a:p>
            <a:pPr marL="342900" indent="-342900">
              <a:buChar char="•"/>
            </a:pPr>
            <a:r>
              <a:rPr lang="en-US" sz="1400">
                <a:solidFill>
                  <a:srgbClr val="262626"/>
                </a:solidFill>
                <a:cs typeface="Calibri"/>
              </a:rPr>
              <a:t>Pedro Hun</a:t>
            </a:r>
          </a:p>
          <a:p>
            <a:pPr marL="342900" indent="-342900">
              <a:buChar char="•"/>
            </a:pPr>
            <a:r>
              <a:rPr lang="en-US" sz="1400">
                <a:solidFill>
                  <a:srgbClr val="262626"/>
                </a:solidFill>
                <a:cs typeface="Calibri"/>
              </a:rPr>
              <a:t>Fernando </a:t>
            </a:r>
            <a:r>
              <a:rPr lang="en-US" sz="1400" err="1">
                <a:solidFill>
                  <a:srgbClr val="262626"/>
                </a:solidFill>
                <a:cs typeface="Calibri"/>
              </a:rPr>
              <a:t>Kaizer</a:t>
            </a:r>
            <a:endParaRPr lang="en-US" sz="1400">
              <a:solidFill>
                <a:srgbClr val="262626"/>
              </a:solidFill>
              <a:cs typeface="Calibri"/>
            </a:endParaRPr>
          </a:p>
          <a:p>
            <a:pPr marL="342900" indent="-342900">
              <a:buChar char="•"/>
            </a:pPr>
            <a:r>
              <a:rPr lang="en-US" sz="1400">
                <a:solidFill>
                  <a:srgbClr val="262626"/>
                </a:solidFill>
                <a:cs typeface="Calibri"/>
              </a:rPr>
              <a:t>Lucas Teles Leiro</a:t>
            </a:r>
          </a:p>
        </p:txBody>
      </p:sp>
    </p:spTree>
    <p:extLst>
      <p:ext uri="{BB962C8B-B14F-4D97-AF65-F5344CB8AC3E}">
        <p14:creationId xmlns:p14="http://schemas.microsoft.com/office/powerpoint/2010/main" val="417488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106D0EB-0F23-4D4E-891F-D27B9F91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5" name="Imagem 7">
            <a:extLst>
              <a:ext uri="{FF2B5EF4-FFF2-40B4-BE49-F238E27FC236}">
                <a16:creationId xmlns:a16="http://schemas.microsoft.com/office/drawing/2014/main" id="{0145C746-AAB8-4FC9-8E8C-4C77E843F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229" y="-317740"/>
            <a:ext cx="10176292" cy="678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59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Gráfico, Gráfico de linhas&#10;&#10;Descrição gerada automaticamente">
            <a:extLst>
              <a:ext uri="{FF2B5EF4-FFF2-40B4-BE49-F238E27FC236}">
                <a16:creationId xmlns:a16="http://schemas.microsoft.com/office/drawing/2014/main" id="{2DB86A13-7E48-4012-A48B-2D6F37340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87" y="1652810"/>
            <a:ext cx="6090207" cy="397387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15E810AF-4190-45FE-B2C1-230ED6323D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869" y="1967531"/>
            <a:ext cx="5158632" cy="3332365"/>
          </a:xfrm>
          <a:prstGeom prst="rect">
            <a:avLst/>
          </a:prstGeom>
        </p:spPr>
      </p:pic>
      <p:pic>
        <p:nvPicPr>
          <p:cNvPr id="16" name="Imagem 15" descr="Texto, Quadro de comunicações&#10;&#10;Descrição gerada automaticamente">
            <a:extLst>
              <a:ext uri="{FF2B5EF4-FFF2-40B4-BE49-F238E27FC236}">
                <a16:creationId xmlns:a16="http://schemas.microsoft.com/office/drawing/2014/main" id="{A232943F-69A4-4824-A509-6F5658DB6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765" y="2109455"/>
            <a:ext cx="5398148" cy="32016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086D37-683A-4DDD-ADA9-83C10811A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5753" y="356580"/>
            <a:ext cx="2560565" cy="1102811"/>
          </a:xfrm>
        </p:spPr>
        <p:txBody>
          <a:bodyPr/>
          <a:lstStyle/>
          <a:p>
            <a:r>
              <a:rPr lang="pt-BR"/>
              <a:t>Validação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9BB40-18F5-4418-800B-17227F59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82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4EF28D6-D818-46A6-AA30-A2A3B549A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8" name="Imagem 7" descr="Gráfico, Gráfico de linhas&#10;&#10;Descrição gerada automaticamente">
            <a:extLst>
              <a:ext uri="{FF2B5EF4-FFF2-40B4-BE49-F238E27FC236}">
                <a16:creationId xmlns:a16="http://schemas.microsoft.com/office/drawing/2014/main" id="{0D7F6B95-AD03-46D3-9E9F-82870B43B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349" y="0"/>
            <a:ext cx="9383913" cy="6255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12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BE1EAEE-25F0-42F2-A4AC-5FCB1B79B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Imagem 2" descr="Gráfico, Gráfico de linhas&#10;&#10;Descrição gerada automaticamente">
            <a:extLst>
              <a:ext uri="{FF2B5EF4-FFF2-40B4-BE49-F238E27FC236}">
                <a16:creationId xmlns:a16="http://schemas.microsoft.com/office/drawing/2014/main" id="{236F9961-D841-4B2F-BE33-044CCBA30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045" y="0"/>
            <a:ext cx="9524569" cy="634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179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2C312D3-CE5D-4846-B30C-511708554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9" name="Imagem 8" descr="Uma imagem contendo Gráfico de linhas&#10;&#10;Descrição gerada automaticamente">
            <a:extLst>
              <a:ext uri="{FF2B5EF4-FFF2-40B4-BE49-F238E27FC236}">
                <a16:creationId xmlns:a16="http://schemas.microsoft.com/office/drawing/2014/main" id="{45C3B134-2EB7-427C-B0C1-4A20E2677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558" y="81755"/>
            <a:ext cx="9287196" cy="619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050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E8364C3-3714-4023-AD6A-68CECCA8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DA4D2E7-9DBD-49D6-ADE3-E3AC12DFFCF2}"/>
              </a:ext>
            </a:extLst>
          </p:cNvPr>
          <p:cNvSpPr txBox="1"/>
          <p:nvPr/>
        </p:nvSpPr>
        <p:spPr>
          <a:xfrm>
            <a:off x="2518456" y="0"/>
            <a:ext cx="245490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800">
                <a:cs typeface="Calibri"/>
              </a:rPr>
              <a:t>Curiosidade</a:t>
            </a:r>
            <a:endParaRPr lang="pt-BR">
              <a:cs typeface="Calibri"/>
            </a:endParaRPr>
          </a:p>
        </p:txBody>
      </p:sp>
      <p:pic>
        <p:nvPicPr>
          <p:cNvPr id="4" name="Imagem 3" descr="Gráfico, Gráfico de linhas&#10;&#10;Descrição gerada automaticamente">
            <a:extLst>
              <a:ext uri="{FF2B5EF4-FFF2-40B4-BE49-F238E27FC236}">
                <a16:creationId xmlns:a16="http://schemas.microsoft.com/office/drawing/2014/main" id="{24366222-B608-4FF6-A8A7-EFB531218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680" y="261610"/>
            <a:ext cx="9064475" cy="604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5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1887848-EBEA-4B81-8D19-E14021304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6BE41AF-A814-4983-9ED0-B2EBF8E0DD64}"/>
              </a:ext>
            </a:extLst>
          </p:cNvPr>
          <p:cNvSpPr txBox="1"/>
          <p:nvPr/>
        </p:nvSpPr>
        <p:spPr>
          <a:xfrm>
            <a:off x="2588795" y="121395"/>
            <a:ext cx="245490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800">
                <a:cs typeface="Calibri"/>
              </a:rPr>
              <a:t>Curiosidade</a:t>
            </a:r>
            <a:endParaRPr lang="pt-BR">
              <a:cs typeface="Calibri"/>
            </a:endParaRPr>
          </a:p>
        </p:txBody>
      </p:sp>
      <p:pic>
        <p:nvPicPr>
          <p:cNvPr id="4" name="Imagem 3" descr="Gráfico, Gráfico de linhas&#10;&#10;Descrição gerada automaticamente">
            <a:extLst>
              <a:ext uri="{FF2B5EF4-FFF2-40B4-BE49-F238E27FC236}">
                <a16:creationId xmlns:a16="http://schemas.microsoft.com/office/drawing/2014/main" id="{5584B8F0-A1A9-48CA-AD31-6F8A9448A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836" y="121395"/>
            <a:ext cx="9272933" cy="618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0084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7058C7D-E720-4783-BEDA-A0893BE8C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1A720E2-A5CD-443F-B181-0CA23AE9B65E}"/>
              </a:ext>
            </a:extLst>
          </p:cNvPr>
          <p:cNvSpPr txBox="1"/>
          <p:nvPr/>
        </p:nvSpPr>
        <p:spPr>
          <a:xfrm>
            <a:off x="2651998" y="117962"/>
            <a:ext cx="1991081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800">
                <a:cs typeface="Calibri"/>
              </a:rPr>
              <a:t>Curiosidade</a:t>
            </a:r>
            <a:endParaRPr lang="pt-BR">
              <a:cs typeface="Calibri"/>
            </a:endParaRPr>
          </a:p>
        </p:txBody>
      </p:sp>
      <p:pic>
        <p:nvPicPr>
          <p:cNvPr id="4" name="Imagem 3" descr="Gráfico, Gráfico de linhas&#10;&#10;Descrição gerada automaticamente">
            <a:extLst>
              <a:ext uri="{FF2B5EF4-FFF2-40B4-BE49-F238E27FC236}">
                <a16:creationId xmlns:a16="http://schemas.microsoft.com/office/drawing/2014/main" id="{AE16C7A9-BBE1-47AC-A0D6-FFBF7B4D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682" y="379572"/>
            <a:ext cx="8987798" cy="599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124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779D7BE-B29C-458D-B7B8-39C4EA13A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1103C85-51AE-4D58-BB65-EB4E019BC4AA}"/>
              </a:ext>
            </a:extLst>
          </p:cNvPr>
          <p:cNvSpPr txBox="1"/>
          <p:nvPr/>
        </p:nvSpPr>
        <p:spPr>
          <a:xfrm>
            <a:off x="2588795" y="383005"/>
            <a:ext cx="212360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 sz="2800">
                <a:cs typeface="Calibri"/>
              </a:rPr>
              <a:t>Curiosidade</a:t>
            </a:r>
            <a:endParaRPr lang="pt-BR">
              <a:cs typeface="Calibri"/>
            </a:endParaRPr>
          </a:p>
        </p:txBody>
      </p:sp>
      <p:pic>
        <p:nvPicPr>
          <p:cNvPr id="4" name="Imagem 3" descr="Gráfico, Gráfico de linhas&#10;&#10;Descrição gerada automaticamente">
            <a:extLst>
              <a:ext uri="{FF2B5EF4-FFF2-40B4-BE49-F238E27FC236}">
                <a16:creationId xmlns:a16="http://schemas.microsoft.com/office/drawing/2014/main" id="{AFBA5144-CE91-4C6F-8D2C-2D0EA6264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09" y="380928"/>
            <a:ext cx="9112280" cy="607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49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B162A2-90F8-4D84-81F0-0A4DD250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47" y="365125"/>
            <a:ext cx="3020339" cy="1400176"/>
          </a:xfrm>
        </p:spPr>
        <p:txBody>
          <a:bodyPr/>
          <a:lstStyle/>
          <a:p>
            <a:r>
              <a:rPr lang="pt-PT">
                <a:cs typeface="Calibri Light"/>
              </a:rPr>
              <a:t>Parâmetros</a:t>
            </a:r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D6DEAF7-E356-4A49-970E-D27391D75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19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EF3DAAFA-7D86-419E-95EE-CA5BE5714D05}"/>
                  </a:ext>
                </a:extLst>
              </p:cNvPr>
              <p:cNvSpPr txBox="1"/>
              <p:nvPr/>
            </p:nvSpPr>
            <p:spPr>
              <a:xfrm>
                <a:off x="2518547" y="1765301"/>
                <a:ext cx="8864463" cy="4354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1400"/>
                  <a:t>Dimensões do livro</a:t>
                </a:r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pt-BR" sz="1400"/>
                  <a:t>Comprimento: 0,22 </a:t>
                </a:r>
                <a14:m>
                  <m:oMath xmlns:m="http://schemas.openxmlformats.org/officeDocument/2006/math"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pt-BR" sz="140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pt-BR" sz="1400"/>
                  <a:t>Largura: 0,55 </a:t>
                </a:r>
                <a14:m>
                  <m:oMath xmlns:m="http://schemas.openxmlformats.org/officeDocument/2006/math"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pt-BR" sz="140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r>
                  <a:rPr lang="pt-BR" sz="1400"/>
                  <a:t>Altura: 0,03 </a:t>
                </a:r>
                <a14:m>
                  <m:oMath xmlns:m="http://schemas.openxmlformats.org/officeDocument/2006/math">
                    <m:r>
                      <a:rPr lang="pt-BR" sz="14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pt-BR" sz="1400"/>
              </a:p>
              <a:p>
                <a:pPr marL="171450" indent="-171450">
                  <a:buFont typeface="Arial" panose="020B0604020202020204" pitchFamily="34" charset="0"/>
                  <a:buChar char="•"/>
                </a:pPr>
                <a:endParaRPr lang="pt-BR" sz="1400"/>
              </a:p>
              <a:p>
                <a:r>
                  <a:rPr lang="pt-BR" sz="1400"/>
                  <a:t>Áreas de contado do livro = 0,0165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pt-BR" sz="1400"/>
              </a:p>
              <a:p>
                <a:endParaRPr lang="pt-BR" sz="1400"/>
              </a:p>
              <a:p>
                <a:r>
                  <a:rPr lang="pt-BR" sz="1400"/>
                  <a:t>Densidade do ar = 1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𝑘𝑔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pt-BR" sz="1400"/>
              </a:p>
              <a:p>
                <a:endParaRPr lang="pt-BR" sz="1400"/>
              </a:p>
              <a:p>
                <a:r>
                  <a:rPr lang="pt-BR" sz="1400"/>
                  <a:t>Massa do livro: 0,45 kg</a:t>
                </a:r>
              </a:p>
              <a:p>
                <a:endParaRPr lang="pt-BR" sz="1400"/>
              </a:p>
              <a:p>
                <a:r>
                  <a:rPr lang="pt-BR" sz="1400"/>
                  <a:t>Gravidade = 9,81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sz="14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/</m:t>
                        </m:r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pt-BR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pt-BR" sz="1400"/>
              </a:p>
              <a:p>
                <a:endParaRPr lang="pt-BR" sz="1400"/>
              </a:p>
              <a:p>
                <a:r>
                  <a:rPr lang="pt-BR" sz="1400"/>
                  <a:t>Coeficiente de arrasto = 1,05</a:t>
                </a:r>
              </a:p>
              <a:p>
                <a:endParaRPr lang="pt-BR" sz="1400"/>
              </a:p>
              <a:p>
                <a:r>
                  <a:rPr lang="pt-BR" sz="1400"/>
                  <a:t>Ângulo em que começa o movimento = 12°</a:t>
                </a:r>
              </a:p>
              <a:p>
                <a:endParaRPr lang="pt-BR" sz="1400" b="0">
                  <a:effectLst/>
                </a:endParaRPr>
              </a:p>
              <a:p>
                <a:r>
                  <a:rPr lang="pt-BR" sz="1400"/>
                  <a:t>Coeficiente de atrito cinético = </a:t>
                </a:r>
                <a14:m>
                  <m:oMath xmlns:m="http://schemas.openxmlformats.org/officeDocument/2006/math">
                    <m:r>
                      <a:rPr lang="pt-BR" sz="1400" b="0" i="1" smtClean="0">
                        <a:effectLst/>
                        <a:latin typeface="Cambria Math" panose="02040503050406030204" pitchFamily="18" charset="0"/>
                      </a:rPr>
                      <m:t>0,93</m:t>
                    </m:r>
                  </m:oMath>
                </a14:m>
                <a:r>
                  <a:rPr lang="pt-BR" sz="1400" b="0">
                    <a:effectLst/>
                  </a:rPr>
                  <a:t> </a:t>
                </a:r>
                <a14:m>
                  <m:oMath xmlns:m="http://schemas.openxmlformats.org/officeDocument/2006/math">
                    <m:r>
                      <a:rPr lang="pt-BR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 </m:t>
                    </m:r>
                  </m:oMath>
                </a14:m>
                <a:r>
                  <a:rPr lang="pt-BR" sz="1400" b="0">
                    <a:effectLst/>
                  </a:rPr>
                  <a:t>µ </a:t>
                </a:r>
              </a:p>
              <a:p>
                <a:endParaRPr lang="pt-BR" sz="1200" b="0">
                  <a:effectLst/>
                  <a:latin typeface="Consolas" panose="020B0609020204030204" pitchFamily="49" charset="0"/>
                </a:endParaRPr>
              </a:p>
              <a:p>
                <a:endParaRPr lang="pt-BR" sz="1200"/>
              </a:p>
            </p:txBody>
          </p:sp>
        </mc:Choice>
        <mc:Fallback>
          <p:sp>
            <p:nvSpPr>
              <p:cNvPr id="4" name="CaixaDeTexto 3">
                <a:extLst>
                  <a:ext uri="{FF2B5EF4-FFF2-40B4-BE49-F238E27FC236}">
                    <a16:creationId xmlns:a16="http://schemas.microsoft.com/office/drawing/2014/main" id="{EF3DAAFA-7D86-419E-95EE-CA5BE5714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8547" y="1765301"/>
                <a:ext cx="8864463" cy="4354077"/>
              </a:xfrm>
              <a:prstGeom prst="rect">
                <a:avLst/>
              </a:prstGeom>
              <a:blipFill>
                <a:blip r:embed="rId2"/>
                <a:stretch>
                  <a:fillRect l="-206" t="-2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7966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81F63-68F2-4AF4-9BC5-CE1E8D60E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485" y="163842"/>
            <a:ext cx="8851295" cy="1400176"/>
          </a:xfrm>
        </p:spPr>
        <p:txBody>
          <a:bodyPr/>
          <a:lstStyle/>
          <a:p>
            <a:r>
              <a:rPr lang="pt-BR">
                <a:cs typeface="Calibri Light"/>
              </a:rPr>
              <a:t>Contexto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0CBBE-D10B-43D9-AA61-891276F17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7249C36-CE9F-4211-A3E6-1231E301773F}"/>
              </a:ext>
            </a:extLst>
          </p:cNvPr>
          <p:cNvSpPr txBox="1"/>
          <p:nvPr/>
        </p:nvSpPr>
        <p:spPr>
          <a:xfrm>
            <a:off x="598099" y="1834551"/>
            <a:ext cx="8451010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2000">
                <a:cs typeface="Calibri"/>
              </a:rPr>
              <a:t>Experimento retirado de um vídeo, cujo link está nas Fontes:</a:t>
            </a:r>
          </a:p>
          <a:p>
            <a:pPr marL="285750" indent="-285750">
              <a:buFont typeface="Arial"/>
              <a:buChar char="•"/>
            </a:pPr>
            <a:r>
              <a:rPr lang="pt-BR" sz="2000">
                <a:cs typeface="Calibri"/>
              </a:rPr>
              <a:t>Deslizando em uma rampa de madeira.</a:t>
            </a:r>
          </a:p>
          <a:p>
            <a:pPr marL="285750" indent="-285750">
              <a:buFont typeface="Arial"/>
              <a:buChar char="•"/>
            </a:pPr>
            <a:r>
              <a:rPr lang="pt-BR" sz="2000">
                <a:cs typeface="Calibri"/>
              </a:rPr>
              <a:t>Distância percorrida de 0,78m.</a:t>
            </a:r>
          </a:p>
          <a:p>
            <a:pPr marL="285750" indent="-285750">
              <a:buFont typeface="Arial"/>
              <a:buChar char="•"/>
            </a:pPr>
            <a:r>
              <a:rPr lang="pt-BR" sz="2000">
                <a:cs typeface="Calibri"/>
              </a:rPr>
              <a:t>Ângulo de Inclinação de 14 graus aproximadamente.</a:t>
            </a:r>
          </a:p>
        </p:txBody>
      </p:sp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3963F28B-808A-404E-911D-E06DC48DA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138" y="3424342"/>
            <a:ext cx="4804427" cy="271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92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0FE0D3-9D35-459F-8394-A37A3247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Links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9CE23C-31D7-4899-B24F-7E9BB92AA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561"/>
            <a:ext cx="10692295" cy="42364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sz="1800"/>
              <a:t>Vídeo do experimento: </a:t>
            </a:r>
            <a:r>
              <a:rPr lang="pt-BR" sz="1800" b="0" i="0" u="none" strike="noStrike">
                <a:solidFill>
                  <a:schemeClr val="accent3">
                    <a:lumMod val="50000"/>
                  </a:schemeClr>
                </a:solidFill>
                <a:effectLst/>
                <a:latin typeface="Segoe UI"/>
                <a:cs typeface="Segoe UI"/>
                <a:hlinkClick r:id="rId2" tooltip="https://www.youtube.com/watch?v=eupz0yyfny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https://www.youtube.com/watch?v=eUpZ0yyFNyc</a:t>
            </a:r>
            <a:endParaRPr lang="pt-BR" sz="1800">
              <a:solidFill>
                <a:schemeClr val="accent3">
                  <a:lumMod val="50000"/>
                </a:schemeClr>
              </a:solidFill>
              <a:latin typeface="Segoe UI"/>
              <a:cs typeface="Segoe UI"/>
            </a:endParaRPr>
          </a:p>
          <a:p>
            <a:r>
              <a:rPr lang="pt-BR" sz="1800">
                <a:ea typeface="+mn-lt"/>
                <a:cs typeface="+mn-lt"/>
              </a:rPr>
              <a:t>Como achar coeficiente de atrito: 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https://www.gestaoeducacional.com.br/plano-inclinado-o-que-e/</a:t>
            </a:r>
            <a:r>
              <a:rPr lang="pt-PT" sz="1800">
                <a:solidFill>
                  <a:schemeClr val="accent3">
                    <a:lumMod val="50000"/>
                  </a:schemeClr>
                </a:solidFill>
                <a:ea typeface="+mn-lt"/>
                <a:cs typeface="+mn-lt"/>
              </a:rPr>
              <a:t> </a:t>
            </a:r>
            <a:r>
              <a:rPr lang="pt-BR" sz="1800">
                <a:solidFill>
                  <a:schemeClr val="accent3">
                    <a:lumMod val="50000"/>
                  </a:schemeClr>
                </a:solidFill>
                <a:latin typeface="Segoe UI"/>
                <a:cs typeface="Segoe UI"/>
              </a:rPr>
              <a:t> </a:t>
            </a:r>
            <a:endParaRPr lang="pt-BR" sz="1800" b="0" i="0" u="none" strike="noStrike">
              <a:solidFill>
                <a:schemeClr val="accent3">
                  <a:lumMod val="50000"/>
                </a:schemeClr>
              </a:solidFill>
              <a:effectLst/>
              <a:latin typeface="Segoe UI" panose="020B0502040204020203" pitchFamily="34" charset="0"/>
              <a:cs typeface="Segoe UI"/>
            </a:endParaRPr>
          </a:p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A423FD-E0CD-4087-ACF2-8204C6363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71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12CC0-3849-4367-AC3E-0F2959DFB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0352" y="2728912"/>
            <a:ext cx="8851295" cy="1400176"/>
          </a:xfrm>
        </p:spPr>
        <p:txBody>
          <a:bodyPr>
            <a:normAutofit/>
          </a:bodyPr>
          <a:lstStyle/>
          <a:p>
            <a:pPr algn="ctr"/>
            <a:r>
              <a:rPr lang="pt-BR" sz="6000"/>
              <a:t>Obrigado!!!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1C6ED8-53D5-43CF-B5F6-700544A89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7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49B84D-A234-4296-B4C9-92A57C6D1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Pergunta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E294D89-4B92-4C25-93C3-28017F1D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t>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BDF23B-B4D3-4CFA-BF4A-2393F4538DE5}"/>
              </a:ext>
            </a:extLst>
          </p:cNvPr>
          <p:cNvSpPr txBox="1"/>
          <p:nvPr/>
        </p:nvSpPr>
        <p:spPr>
          <a:xfrm>
            <a:off x="1400892" y="2539048"/>
            <a:ext cx="826052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400"/>
              <a:t>Qual é a </a:t>
            </a:r>
            <a:r>
              <a:rPr lang="en-US" sz="2400" err="1"/>
              <a:t>velocidade</a:t>
            </a:r>
            <a:r>
              <a:rPr lang="en-US" sz="2400"/>
              <a:t> </a:t>
            </a:r>
            <a:r>
              <a:rPr lang="en-US" sz="2400" err="1"/>
              <a:t>máxima</a:t>
            </a:r>
            <a:r>
              <a:rPr lang="en-US" sz="2400"/>
              <a:t> </a:t>
            </a:r>
            <a:r>
              <a:rPr lang="en-US" sz="2400" err="1"/>
              <a:t>atingida</a:t>
            </a:r>
            <a:r>
              <a:rPr lang="en-US" sz="2400"/>
              <a:t> </a:t>
            </a:r>
            <a:r>
              <a:rPr lang="en-US" sz="2400" err="1"/>
              <a:t>pelo</a:t>
            </a:r>
            <a:r>
              <a:rPr lang="en-US" sz="2400"/>
              <a:t> </a:t>
            </a:r>
            <a:r>
              <a:rPr lang="en-US" sz="2400" err="1"/>
              <a:t>livro</a:t>
            </a:r>
            <a:r>
              <a:rPr lang="en-US" sz="2400"/>
              <a:t> no </a:t>
            </a:r>
            <a:r>
              <a:rPr lang="en-US" sz="2400" err="1"/>
              <a:t>deslizamento</a:t>
            </a:r>
            <a:r>
              <a:rPr lang="en-US" sz="2400"/>
              <a:t> </a:t>
            </a:r>
            <a:r>
              <a:rPr lang="en-US" sz="2400" err="1"/>
              <a:t>em</a:t>
            </a:r>
            <a:r>
              <a:rPr lang="en-US" sz="2400"/>
              <a:t> </a:t>
            </a:r>
            <a:r>
              <a:rPr lang="en-US" sz="2400" err="1"/>
              <a:t>função</a:t>
            </a:r>
            <a:r>
              <a:rPr lang="en-US" sz="2400"/>
              <a:t> do </a:t>
            </a:r>
            <a:r>
              <a:rPr lang="en-US" sz="2400" err="1"/>
              <a:t>âgulo</a:t>
            </a:r>
            <a:r>
              <a:rPr lang="en-US" sz="2400"/>
              <a:t> de </a:t>
            </a:r>
            <a:r>
              <a:rPr lang="en-US" sz="2400" err="1"/>
              <a:t>inclinação</a:t>
            </a:r>
            <a:r>
              <a:rPr lang="en-US" sz="2400"/>
              <a:t> da tábua? </a:t>
            </a:r>
          </a:p>
        </p:txBody>
      </p:sp>
    </p:spTree>
    <p:extLst>
      <p:ext uri="{BB962C8B-B14F-4D97-AF65-F5344CB8AC3E}">
        <p14:creationId xmlns:p14="http://schemas.microsoft.com/office/powerpoint/2010/main" val="23314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4E34FE-F790-4F58-82B7-1B8E523D4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>
                <a:cs typeface="Calibri Light"/>
              </a:rPr>
              <a:t>Hipóteses para modelagem</a:t>
            </a:r>
            <a:endParaRPr lang="pt-PT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FF49E5A-10D3-460E-B769-8150B455B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0561"/>
            <a:ext cx="7941527" cy="19968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>
                <a:cs typeface="Calibri"/>
              </a:rPr>
              <a:t>Superfície da tábua reta</a:t>
            </a:r>
          </a:p>
          <a:p>
            <a:r>
              <a:rPr lang="pt-PT">
                <a:cs typeface="Calibri"/>
              </a:rPr>
              <a:t>Coeficiente de atrito constante ao longo da tábua</a:t>
            </a:r>
            <a:endParaRPr lang="pt-PT"/>
          </a:p>
          <a:p>
            <a:r>
              <a:rPr lang="pt-PT">
                <a:cs typeface="Calibri"/>
              </a:rPr>
              <a:t>Livro tratado como um ponto material na simulação</a:t>
            </a:r>
          </a:p>
          <a:p>
            <a:endParaRPr lang="pt-PT">
              <a:cs typeface="Calibri"/>
            </a:endParaRPr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C907773-354D-41CD-A097-6A9D4CDA1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06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6D37-683A-4DDD-ADA9-83C10811A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Sistema de forças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9BB40-18F5-4418-800B-17227F59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riângulo Retângulo 2">
            <a:extLst>
              <a:ext uri="{FF2B5EF4-FFF2-40B4-BE49-F238E27FC236}">
                <a16:creationId xmlns:a16="http://schemas.microsoft.com/office/drawing/2014/main" id="{11254E59-B8E1-4DE3-BDA1-18426E4E33B3}"/>
              </a:ext>
            </a:extLst>
          </p:cNvPr>
          <p:cNvSpPr/>
          <p:nvPr/>
        </p:nvSpPr>
        <p:spPr>
          <a:xfrm flipH="1">
            <a:off x="3533484" y="2247653"/>
            <a:ext cx="5281301" cy="2335591"/>
          </a:xfrm>
          <a:prstGeom prst="rtTriangl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EF347EC7-6164-4B4C-B934-64713CE26FBD}"/>
              </a:ext>
            </a:extLst>
          </p:cNvPr>
          <p:cNvSpPr/>
          <p:nvPr/>
        </p:nvSpPr>
        <p:spPr>
          <a:xfrm rot="20176742">
            <a:off x="7363914" y="2524836"/>
            <a:ext cx="649086" cy="1934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423FF4B4-92A0-47F2-A1C0-753B801E2773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7736037" y="2621582"/>
            <a:ext cx="31376" cy="128004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6BD65188-5F7B-4197-9B11-BCC13751B395}"/>
              </a:ext>
            </a:extLst>
          </p:cNvPr>
          <p:cNvCxnSpPr>
            <a:cxnSpLocks/>
          </p:cNvCxnSpPr>
          <p:nvPr/>
        </p:nvCxnSpPr>
        <p:spPr>
          <a:xfrm flipH="1" flipV="1">
            <a:off x="7249489" y="1869769"/>
            <a:ext cx="477887" cy="7543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9F1A6207-E378-4913-AF24-66109945B3F2}"/>
              </a:ext>
            </a:extLst>
          </p:cNvPr>
          <p:cNvCxnSpPr>
            <a:cxnSpLocks/>
          </p:cNvCxnSpPr>
          <p:nvPr/>
        </p:nvCxnSpPr>
        <p:spPr>
          <a:xfrm flipV="1">
            <a:off x="7727376" y="2322223"/>
            <a:ext cx="671808" cy="3163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4D7F6344-E95D-4DE3-95ED-B8414E47185A}"/>
              </a:ext>
            </a:extLst>
          </p:cNvPr>
          <p:cNvCxnSpPr>
            <a:cxnSpLocks/>
          </p:cNvCxnSpPr>
          <p:nvPr/>
        </p:nvCxnSpPr>
        <p:spPr>
          <a:xfrm flipV="1">
            <a:off x="7688457" y="2394857"/>
            <a:ext cx="425395" cy="1943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3F9A1718-B3A1-471C-8A0A-1F8931EB29DB}"/>
              </a:ext>
            </a:extLst>
          </p:cNvPr>
          <p:cNvSpPr txBox="1"/>
          <p:nvPr/>
        </p:nvSpPr>
        <p:spPr>
          <a:xfrm rot="19608332">
            <a:off x="7281319" y="1605604"/>
            <a:ext cx="36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N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E8F1ADAD-083B-4DC2-AB81-7AE3732EEF3E}"/>
              </a:ext>
            </a:extLst>
          </p:cNvPr>
          <p:cNvSpPr txBox="1"/>
          <p:nvPr/>
        </p:nvSpPr>
        <p:spPr>
          <a:xfrm rot="20013340">
            <a:off x="7642817" y="1989114"/>
            <a:ext cx="734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Far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D6B4F853-0950-409B-BDD9-85343F030550}"/>
              </a:ext>
            </a:extLst>
          </p:cNvPr>
          <p:cNvSpPr txBox="1"/>
          <p:nvPr/>
        </p:nvSpPr>
        <p:spPr>
          <a:xfrm rot="19874578">
            <a:off x="8087578" y="2362858"/>
            <a:ext cx="692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Fat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4EC46A7-B805-439E-BF7F-FB43E90E7BC2}"/>
              </a:ext>
            </a:extLst>
          </p:cNvPr>
          <p:cNvSpPr txBox="1"/>
          <p:nvPr/>
        </p:nvSpPr>
        <p:spPr>
          <a:xfrm>
            <a:off x="536259" y="5255453"/>
            <a:ext cx="427463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pt-BR"/>
              <a:t>N = Força Normal</a:t>
            </a:r>
          </a:p>
          <a:p>
            <a:pPr algn="l"/>
            <a:r>
              <a:rPr lang="pt-BR" err="1"/>
              <a:t>Far</a:t>
            </a:r>
            <a:r>
              <a:rPr lang="pt-BR"/>
              <a:t> = Força de arrasto(Resistência do ar)</a:t>
            </a:r>
          </a:p>
          <a:p>
            <a:pPr algn="l"/>
            <a:r>
              <a:rPr lang="pt-BR"/>
              <a:t>Fat = Força do atrito</a:t>
            </a:r>
          </a:p>
          <a:p>
            <a:pPr algn="l"/>
            <a:r>
              <a:rPr lang="pt-BR"/>
              <a:t>P = peso</a:t>
            </a: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2F97EB73-5663-47B1-8E1A-89AD17CDA886}"/>
              </a:ext>
            </a:extLst>
          </p:cNvPr>
          <p:cNvSpPr txBox="1"/>
          <p:nvPr/>
        </p:nvSpPr>
        <p:spPr>
          <a:xfrm>
            <a:off x="7750095" y="3587079"/>
            <a:ext cx="365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773483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DA24B2-A62A-44CB-ACA3-EEF227DAB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504" y="365125"/>
            <a:ext cx="4467035" cy="1400176"/>
          </a:xfrm>
        </p:spPr>
        <p:txBody>
          <a:bodyPr/>
          <a:lstStyle/>
          <a:p>
            <a:r>
              <a:rPr lang="pt-BR">
                <a:cs typeface="Calibri Light"/>
              </a:rPr>
              <a:t>Sistema de forças</a:t>
            </a:r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65AE3C-A37E-471C-922D-ADF33E80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8" name="Triângulo Retângulo 7">
            <a:extLst>
              <a:ext uri="{FF2B5EF4-FFF2-40B4-BE49-F238E27FC236}">
                <a16:creationId xmlns:a16="http://schemas.microsoft.com/office/drawing/2014/main" id="{4D1FA770-8E18-4E3A-983F-B380B5340F21}"/>
              </a:ext>
            </a:extLst>
          </p:cNvPr>
          <p:cNvSpPr/>
          <p:nvPr/>
        </p:nvSpPr>
        <p:spPr>
          <a:xfrm flipH="1">
            <a:off x="3533484" y="2247653"/>
            <a:ext cx="5281301" cy="2335591"/>
          </a:xfrm>
          <a:prstGeom prst="rtTriangle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87E6160-09E3-404F-9DE9-749F34A1E7BF}"/>
              </a:ext>
            </a:extLst>
          </p:cNvPr>
          <p:cNvSpPr/>
          <p:nvPr/>
        </p:nvSpPr>
        <p:spPr>
          <a:xfrm rot="20176742">
            <a:off x="7363914" y="2524836"/>
            <a:ext cx="649086" cy="1934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7719FAE2-74DF-4EA5-A321-D184C495FE71}"/>
              </a:ext>
            </a:extLst>
          </p:cNvPr>
          <p:cNvCxnSpPr>
            <a:cxnSpLocks/>
          </p:cNvCxnSpPr>
          <p:nvPr/>
        </p:nvCxnSpPr>
        <p:spPr>
          <a:xfrm>
            <a:off x="7727378" y="2621582"/>
            <a:ext cx="22717" cy="11501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13964787-48E3-4FD9-B133-C6A9089A5A03}"/>
              </a:ext>
            </a:extLst>
          </p:cNvPr>
          <p:cNvCxnSpPr>
            <a:cxnSpLocks/>
          </p:cNvCxnSpPr>
          <p:nvPr/>
        </p:nvCxnSpPr>
        <p:spPr>
          <a:xfrm flipH="1" flipV="1">
            <a:off x="5690696" y="2613321"/>
            <a:ext cx="2028021" cy="10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2A3D5F7-2826-4444-A36A-BBF75983452E}"/>
              </a:ext>
            </a:extLst>
          </p:cNvPr>
          <p:cNvSpPr txBox="1"/>
          <p:nvPr/>
        </p:nvSpPr>
        <p:spPr>
          <a:xfrm>
            <a:off x="5454166" y="2715141"/>
            <a:ext cx="46994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/>
              <a:t>Rx</a:t>
            </a:r>
            <a:endParaRPr lang="pt-BR">
              <a:cs typeface="Calibri"/>
            </a:endParaRP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DD88E76-5DB1-45DF-8C80-05F90809118F}"/>
              </a:ext>
            </a:extLst>
          </p:cNvPr>
          <p:cNvSpPr txBox="1"/>
          <p:nvPr/>
        </p:nvSpPr>
        <p:spPr>
          <a:xfrm>
            <a:off x="7740069" y="3587079"/>
            <a:ext cx="207962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>
                <a:cs typeface="Calibri"/>
              </a:rPr>
              <a:t>Ry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AC0F83C-FF64-450A-AC5C-7A9CA0E36AB9}"/>
              </a:ext>
            </a:extLst>
          </p:cNvPr>
          <p:cNvSpPr txBox="1"/>
          <p:nvPr/>
        </p:nvSpPr>
        <p:spPr>
          <a:xfrm>
            <a:off x="735416" y="5381684"/>
            <a:ext cx="252078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err="1"/>
              <a:t>Rx</a:t>
            </a:r>
            <a:r>
              <a:rPr lang="pt-BR"/>
              <a:t> = </a:t>
            </a:r>
            <a:r>
              <a:rPr lang="pt-BR" err="1"/>
              <a:t>Nx</a:t>
            </a:r>
            <a:r>
              <a:rPr lang="pt-BR"/>
              <a:t> – </a:t>
            </a:r>
            <a:r>
              <a:rPr lang="pt-BR" err="1"/>
              <a:t>Farx</a:t>
            </a:r>
            <a:r>
              <a:rPr lang="pt-BR"/>
              <a:t> – </a:t>
            </a:r>
            <a:r>
              <a:rPr lang="pt-BR" err="1"/>
              <a:t>Fatx</a:t>
            </a:r>
            <a:endParaRPr lang="pt-BR">
              <a:cs typeface="Calibri"/>
            </a:endParaRPr>
          </a:p>
          <a:p>
            <a:r>
              <a:rPr lang="pt-BR" err="1">
                <a:cs typeface="Calibri"/>
              </a:rPr>
              <a:t>Ry</a:t>
            </a:r>
            <a:r>
              <a:rPr lang="pt-BR">
                <a:cs typeface="Calibri"/>
              </a:rPr>
              <a:t> = P – </a:t>
            </a:r>
            <a:r>
              <a:rPr lang="pt-BR" err="1">
                <a:cs typeface="Calibri"/>
              </a:rPr>
              <a:t>Ny</a:t>
            </a:r>
            <a:r>
              <a:rPr lang="pt-BR">
                <a:cs typeface="Calibri"/>
              </a:rPr>
              <a:t> – Fary - </a:t>
            </a:r>
            <a:r>
              <a:rPr lang="pt-BR" err="1">
                <a:cs typeface="Calibri"/>
              </a:rPr>
              <a:t>Faty</a:t>
            </a:r>
            <a:endParaRPr lang="pt-BR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2460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8E2E88-2C5B-4C52-B01C-20F72A97F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504" y="365125"/>
            <a:ext cx="1673035" cy="1400176"/>
          </a:xfrm>
        </p:spPr>
        <p:txBody>
          <a:bodyPr/>
          <a:lstStyle/>
          <a:p>
            <a:r>
              <a:rPr lang="pt-BR"/>
              <a:t>Forças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88D2879-9DC7-4434-BAC5-1CBBAD2DA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7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BF58792-202C-4048-9B72-B2FA620125C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460920"/>
                <a:ext cx="10515600" cy="4716233"/>
              </a:xfrm>
            </p:spPr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endParaRPr lang="en-US" sz="32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𝑁𝑦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sSup>
                            <m:sSupPr>
                              <m:ctrlPr>
                                <a:rPr lang="pt-B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p>
                              <m:r>
                                <a:rPr lang="pt-B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en-US" sz="32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𝑁𝑥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pt-BR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pt-BR" sz="3200" b="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=0,93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</a:rPr>
                            <m:t>tan</m:t>
                          </m:r>
                        </m:fName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</m:oMath>
                  </m:oMathPara>
                </a14:m>
                <a:endParaRPr lang="pt-BR" sz="3200" b="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𝐹𝑎𝑡𝑥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i="1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pt-BR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pt-BR" sz="3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sSup>
                            <m:sSupPr>
                              <m:ctrlPr>
                                <a:rPr lang="pt-BR" sz="3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32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𝜃</m:t>
                              </m:r>
                            </m:e>
                            <m:sup>
                              <m:r>
                                <a:rPr lang="pt-BR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pt-BR" sz="320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𝐹𝑎𝑡𝑦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pt-BR" sz="3200" i="1">
                          <a:latin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sz="3200" b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𝐹𝑎𝑟𝑥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=0,5∙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𝐶𝑑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∙(</m:t>
                      </m:r>
                      <m:sSup>
                        <m:sSup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𝑣𝑥</m:t>
                          </m:r>
                        </m:e>
                        <m:sup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𝑣𝑦</m:t>
                          </m:r>
                        </m:e>
                        <m:sup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pt-BR" sz="32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</m:fName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US" sz="320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𝐹𝑎𝑟𝑦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=0,5∙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𝜌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𝐶𝑑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𝐴𝑠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∙(</m:t>
                      </m:r>
                      <m:sSup>
                        <m:sSup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𝑣𝑥</m:t>
                          </m:r>
                        </m:e>
                        <m:sup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𝑣𝑦</m:t>
                          </m:r>
                        </m:e>
                        <m:sup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pt-BR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)∙</m:t>
                      </m:r>
                      <m:func>
                        <m:funcPr>
                          <m:ctrlP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pt-BR" sz="32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</m:fName>
                        <m:e>
                          <m:r>
                            <a:rPr lang="pt-BR" sz="3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𝜃</m:t>
                          </m:r>
                        </m:e>
                      </m:func>
                    </m:oMath>
                  </m:oMathPara>
                </a14:m>
                <a:endParaRPr lang="en-US" sz="3200"/>
              </a:p>
              <a:p>
                <a:pPr marL="0" indent="0">
                  <a:buNone/>
                </a:pPr>
                <a:endParaRPr lang="en-US" sz="3200"/>
              </a:p>
              <a:p>
                <a:pPr marL="0" indent="0" algn="ctr">
                  <a:buNone/>
                </a:pPr>
                <a:endParaRPr lang="en-US" sz="3200"/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BF58792-202C-4048-9B72-B2FA620125C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460920"/>
                <a:ext cx="10515600" cy="4716233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2327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86D37-683A-4DDD-ADA9-83C10811A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As </a:t>
            </a:r>
            <a:r>
              <a:rPr lang="pt-BR" err="1"/>
              <a:t>Εquações</a:t>
            </a:r>
            <a:r>
              <a:rPr lang="pt-BR"/>
              <a:t> para </a:t>
            </a:r>
            <a:r>
              <a:rPr lang="pt-BR" err="1"/>
              <a:t>Odeint</a:t>
            </a:r>
            <a:r>
              <a:rPr lang="pt-BR"/>
              <a:t> Retornar</a:t>
            </a:r>
            <a:endParaRPr lang="en-US" err="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9BB40-18F5-4418-800B-17227F59C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8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53513564-BAFC-48F0-8B64-901D381DB6D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1" y="1572432"/>
                <a:ext cx="10515600" cy="471623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</m:oMath>
                  </m:oMathPara>
                </a14:m>
                <a:endParaRPr lang="en-US" sz="32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num>
                        <m:den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</m:oMath>
                  </m:oMathPara>
                </a14:m>
                <a:endParaRPr lang="en-US" sz="3200" i="1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320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sub>
                          </m:sSub>
                        </m:num>
                        <m:den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pt-BR" sz="32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pt-BR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  <m:t>𝑁𝑦</m:t>
                                  </m:r>
                                  <m: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  <m:t>𝐹𝑎𝑡𝑦</m:t>
                                  </m:r>
                                  <m: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r>
                                    <a:rPr lang="pt-BR" sz="3200" b="0" i="1" smtClean="0">
                                      <a:latin typeface="Cambria Math" panose="02040503050406030204" pitchFamily="18" charset="0"/>
                                    </a:rPr>
                                    <m:t>𝐹𝑎𝑟𝑦</m:t>
                                  </m:r>
                                </m:e>
                              </m:d>
                            </m:num>
                            <m:den>
                              <m:r>
                                <a:rPr lang="pt-BR" sz="32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den>
                          </m:f>
                        </m:e>
                      </m:d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pt-BR" sz="32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3200" b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2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</m:num>
                        <m:den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𝑁𝑥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𝐹𝑎𝑡𝑥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𝐹𝑎𝑟𝑥</m:t>
                          </m:r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pt-BR" sz="32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den>
                      </m:f>
                    </m:oMath>
                  </m:oMathPara>
                </a14:m>
                <a:endParaRPr lang="en-US" sz="3200"/>
              </a:p>
              <a:p>
                <a:pPr marL="0" indent="0" algn="ctr">
                  <a:buNone/>
                </a:pPr>
                <a:endParaRPr lang="en-US" sz="3200"/>
              </a:p>
            </p:txBody>
          </p:sp>
        </mc:Choice>
        <mc:Fallback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53513564-BAFC-48F0-8B64-901D381DB6D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572432"/>
                <a:ext cx="10515600" cy="4716233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1400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AB8A3-B8AC-43EA-AC8B-D5031AAF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7600-67E3-4D97-B453-880E2742B982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Imagem 4" descr="Gráfico, Gráfico de linhas&#10;&#10;Descrição gerada automaticamente">
            <a:extLst>
              <a:ext uri="{FF2B5EF4-FFF2-40B4-BE49-F238E27FC236}">
                <a16:creationId xmlns:a16="http://schemas.microsoft.com/office/drawing/2014/main" id="{34B422F2-FE03-477C-84E0-982F0EFFE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404" y="-37951"/>
            <a:ext cx="9466756" cy="631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34248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GO">
  <a:themeElements>
    <a:clrScheme name="GEOMETRIC">
      <a:dk1>
        <a:srgbClr val="000000"/>
      </a:dk1>
      <a:lt1>
        <a:srgbClr val="FFFFFF"/>
      </a:lt1>
      <a:dk2>
        <a:srgbClr val="000000"/>
      </a:dk2>
      <a:lt2>
        <a:srgbClr val="E6E3E1"/>
      </a:lt2>
      <a:accent1>
        <a:srgbClr val="D5D3D1"/>
      </a:accent1>
      <a:accent2>
        <a:srgbClr val="12A89E"/>
      </a:accent2>
      <a:accent3>
        <a:srgbClr val="86AEDA"/>
      </a:accent3>
      <a:accent4>
        <a:srgbClr val="F5C83E"/>
      </a:accent4>
      <a:accent5>
        <a:srgbClr val="EF7F70"/>
      </a:accent5>
      <a:accent6>
        <a:srgbClr val="AED489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48_T_PGO_ABSTRACT-GEOMETRY-16x9.pptx" id="{E83A9014-E808-4747-A34A-72AB9A423BDD}" vid="{AD97595E-7F8C-4B0E-B4B7-72ACCDB35DF6}"/>
    </a:ext>
  </a:extLst>
</a:theme>
</file>

<file path=ppt/theme/theme2.xml><?xml version="1.0" encoding="utf-8"?>
<a:theme xmlns:a="http://schemas.openxmlformats.org/drawingml/2006/main" name="Designed by PresentationG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0148_T_PGO_ABSTRACT-GEOMETRY-16x9.pptx" id="{E83A9014-E808-4747-A34A-72AB9A423BDD}" vid="{0B7E6CAD-B195-4EF0-A185-EE66633364B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56609E5CBA0245AA49D6C6A3A97A76" ma:contentTypeVersion="11" ma:contentTypeDescription="Create a new document." ma:contentTypeScope="" ma:versionID="3418baad0adb6b808a690d0336a3749c">
  <xsd:schema xmlns:xsd="http://www.w3.org/2001/XMLSchema" xmlns:xs="http://www.w3.org/2001/XMLSchema" xmlns:p="http://schemas.microsoft.com/office/2006/metadata/properties" xmlns:ns3="a67acb7b-6210-4575-a189-5ac26fa0688d" xmlns:ns4="21ca4063-39c3-4521-bac2-6f1feb3e631f" targetNamespace="http://schemas.microsoft.com/office/2006/metadata/properties" ma:root="true" ma:fieldsID="8dbf6ddb26d85b02118a8bf278b00ae3" ns3:_="" ns4:_="">
    <xsd:import namespace="a67acb7b-6210-4575-a189-5ac26fa0688d"/>
    <xsd:import namespace="21ca4063-39c3-4521-bac2-6f1feb3e631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7acb7b-6210-4575-a189-5ac26fa068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ca4063-39c3-4521-bac2-6f1feb3e631f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791ED4D-8A1E-4DE5-B524-E8C4B86B89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2C0EA18-3F63-40A8-808D-FCF176365193}">
  <ds:schemaRefs>
    <ds:schemaRef ds:uri="21ca4063-39c3-4521-bac2-6f1feb3e631f"/>
    <ds:schemaRef ds:uri="a67acb7b-6210-4575-a189-5ac26fa0688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E94FBB0-AA91-4DEE-BB4C-31AEEB7C54F6}">
  <ds:schemaRefs>
    <ds:schemaRef ds:uri="21ca4063-39c3-4521-bac2-6f1feb3e631f"/>
    <ds:schemaRef ds:uri="a67acb7b-6210-4575-a189-5ac26fa0688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0148_T_PGO_ABSTRACT-GEOMETRY-16x9</Template>
  <Application>Microsoft Office PowerPoint</Application>
  <PresentationFormat>Widescreen</PresentationFormat>
  <Slides>21</Slides>
  <Notes>3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PresentationGO</vt:lpstr>
      <vt:lpstr>Designed by PresentationGO</vt:lpstr>
      <vt:lpstr>ModSim P3</vt:lpstr>
      <vt:lpstr>Contexto</vt:lpstr>
      <vt:lpstr>Pergunta</vt:lpstr>
      <vt:lpstr>Hipóteses para modelagem</vt:lpstr>
      <vt:lpstr>Sistema de forças</vt:lpstr>
      <vt:lpstr>Sistema de forças</vt:lpstr>
      <vt:lpstr>Forças</vt:lpstr>
      <vt:lpstr>As Εquações para Odeint Retornar</vt:lpstr>
      <vt:lpstr>PowerPoint Presentation</vt:lpstr>
      <vt:lpstr>PowerPoint Presentation</vt:lpstr>
      <vt:lpstr>Validação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Parâmetros</vt:lpstr>
      <vt:lpstr>Links</vt:lpstr>
      <vt:lpstr>Obrigado!!!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Sistemas Mecânicos</dc:title>
  <dc:creator>Henrique Moura Costa Damico</dc:creator>
  <dc:description>© Copyright PresentationGo.com</dc:description>
  <cp:revision>1</cp:revision>
  <dcterms:created xsi:type="dcterms:W3CDTF">2021-06-12T16:16:45Z</dcterms:created>
  <dcterms:modified xsi:type="dcterms:W3CDTF">2021-12-07T17:06:14Z</dcterms:modified>
  <cp:category>Templates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0x0101006856609E5CBA0245AA49D6C6A3A97A76</vt:lpwstr>
  </property>
</Properties>
</file>

<file path=docProps/thumbnail.jpeg>
</file>